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8" r:id="rId3"/>
    <p:sldId id="259" r:id="rId4"/>
    <p:sldId id="264" r:id="rId5"/>
    <p:sldId id="260" r:id="rId6"/>
    <p:sldId id="262" r:id="rId7"/>
    <p:sldId id="261" r:id="rId8"/>
    <p:sldId id="273"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6024" autoAdjust="0"/>
  </p:normalViewPr>
  <p:slideViewPr>
    <p:cSldViewPr snapToGrid="0">
      <p:cViewPr>
        <p:scale>
          <a:sx n="50" d="100"/>
          <a:sy n="50" d="100"/>
        </p:scale>
        <p:origin x="-1296" y="-204"/>
      </p:cViewPr>
      <p:guideLst>
        <p:guide orient="horz" pos="2160"/>
        <p:guide pos="3840"/>
      </p:guideLst>
    </p:cSldViewPr>
  </p:slideViewPr>
  <p:notesTextViewPr>
    <p:cViewPr>
      <p:scale>
        <a:sx n="1" d="1"/>
        <a:sy n="1" d="1"/>
      </p:scale>
      <p:origin x="0" y="167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2DD7E7-0222-4B71-A873-BEB13DAD0841}"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3AC6CB1E-D9F9-4A0E-AA0F-BEAD97F865E8}">
      <dgm:prSet phldrT="[Text]"/>
      <dgm:spPr/>
      <dgm:t>
        <a:bodyPr/>
        <a:lstStyle/>
        <a:p>
          <a:r>
            <a:rPr lang="fr-FR" dirty="0" smtClean="0"/>
            <a:t>Formation de </a:t>
          </a:r>
          <a:r>
            <a:rPr lang="fr-FR" dirty="0" smtClean="0"/>
            <a:t>l'équipe </a:t>
          </a:r>
          <a:r>
            <a:rPr lang="fr-FR" dirty="0" smtClean="0"/>
            <a:t>de </a:t>
          </a:r>
          <a:r>
            <a:rPr lang="fr-FR" dirty="0" smtClean="0"/>
            <a:t>planification de base</a:t>
          </a:r>
          <a:endParaRPr lang="en-GB" dirty="0" smtClean="0"/>
        </a:p>
        <a:p>
          <a:endParaRPr lang="en-US" dirty="0"/>
        </a:p>
      </dgm:t>
    </dgm:pt>
    <dgm:pt modelId="{4C00C6CB-1DE9-457A-846B-646B8E74FE35}" type="parTrans" cxnId="{EB44F011-13EA-4BFC-8C6F-B9736432C08F}">
      <dgm:prSet/>
      <dgm:spPr/>
      <dgm:t>
        <a:bodyPr/>
        <a:lstStyle/>
        <a:p>
          <a:endParaRPr lang="en-US"/>
        </a:p>
      </dgm:t>
    </dgm:pt>
    <dgm:pt modelId="{780704E3-5539-4916-87AC-F2F05734505C}" type="sibTrans" cxnId="{EB44F011-13EA-4BFC-8C6F-B9736432C08F}">
      <dgm:prSet/>
      <dgm:spPr/>
      <dgm:t>
        <a:bodyPr/>
        <a:lstStyle/>
        <a:p>
          <a:endParaRPr lang="en-US"/>
        </a:p>
      </dgm:t>
    </dgm:pt>
    <dgm:pt modelId="{A519A4E1-B672-417E-A66A-1430C68D11EA}">
      <dgm:prSet phldrT="[Text]"/>
      <dgm:spPr/>
      <dgm:t>
        <a:bodyPr/>
        <a:lstStyle/>
        <a:p>
          <a:r>
            <a:rPr lang="en-US" dirty="0"/>
            <a:t>Sept-Oct 2018</a:t>
          </a:r>
        </a:p>
      </dgm:t>
    </dgm:pt>
    <dgm:pt modelId="{D9285FC8-7488-461B-AD0A-0F558DC7BD8D}" type="parTrans" cxnId="{F973E33F-606B-42C6-969A-E879D4C5248E}">
      <dgm:prSet/>
      <dgm:spPr/>
      <dgm:t>
        <a:bodyPr/>
        <a:lstStyle/>
        <a:p>
          <a:endParaRPr lang="en-US"/>
        </a:p>
      </dgm:t>
    </dgm:pt>
    <dgm:pt modelId="{BD00B7D3-771F-4E37-A568-354DBAE8FB71}" type="sibTrans" cxnId="{F973E33F-606B-42C6-969A-E879D4C5248E}">
      <dgm:prSet/>
      <dgm:spPr/>
      <dgm:t>
        <a:bodyPr/>
        <a:lstStyle/>
        <a:p>
          <a:endParaRPr lang="en-US"/>
        </a:p>
      </dgm:t>
    </dgm:pt>
    <dgm:pt modelId="{8B2BDA37-7162-47C8-B5D0-B35E3CD69D7C}">
      <dgm:prSet phldrT="[Text]"/>
      <dgm:spPr/>
      <dgm:t>
        <a:bodyPr/>
        <a:lstStyle/>
        <a:p>
          <a:r>
            <a:rPr lang="en-US" dirty="0" err="1" smtClean="0"/>
            <a:t>D</a:t>
          </a:r>
          <a:r>
            <a:rPr lang="en-US" dirty="0" err="1" smtClean="0">
              <a:latin typeface="Arial Narrow"/>
            </a:rPr>
            <a:t>é</a:t>
          </a:r>
          <a:r>
            <a:rPr lang="en-US" dirty="0" err="1" smtClean="0"/>
            <a:t>c-Fev</a:t>
          </a:r>
          <a:r>
            <a:rPr lang="en-US" dirty="0" smtClean="0"/>
            <a:t> </a:t>
          </a:r>
          <a:r>
            <a:rPr lang="en-US" dirty="0"/>
            <a:t>2019</a:t>
          </a:r>
        </a:p>
      </dgm:t>
    </dgm:pt>
    <dgm:pt modelId="{58255F53-9FC4-42DA-9E85-B9F693791C5A}" type="parTrans" cxnId="{DE3576C5-F0AC-45FC-8D31-3C1528C80E0E}">
      <dgm:prSet/>
      <dgm:spPr/>
      <dgm:t>
        <a:bodyPr/>
        <a:lstStyle/>
        <a:p>
          <a:endParaRPr lang="en-US"/>
        </a:p>
      </dgm:t>
    </dgm:pt>
    <dgm:pt modelId="{738ECBFE-9F17-43D2-96CD-27124B2F6ACB}" type="sibTrans" cxnId="{DE3576C5-F0AC-45FC-8D31-3C1528C80E0E}">
      <dgm:prSet/>
      <dgm:spPr/>
      <dgm:t>
        <a:bodyPr/>
        <a:lstStyle/>
        <a:p>
          <a:endParaRPr lang="en-US"/>
        </a:p>
      </dgm:t>
    </dgm:pt>
    <dgm:pt modelId="{74663ADF-B583-46C5-855F-A8F8A0B1652A}">
      <dgm:prSet phldrT="[Text]"/>
      <dgm:spPr/>
      <dgm:t>
        <a:bodyPr/>
        <a:lstStyle/>
        <a:p>
          <a:r>
            <a:rPr lang="en-GB" dirty="0" smtClean="0"/>
            <a:t>PHERP </a:t>
          </a:r>
          <a:r>
            <a:rPr lang="en-GB" dirty="0" err="1" smtClean="0"/>
            <a:t>ébauché</a:t>
          </a:r>
          <a:endParaRPr lang="en-US" dirty="0"/>
        </a:p>
      </dgm:t>
    </dgm:pt>
    <dgm:pt modelId="{D7E67EC2-CD8A-4F36-BD57-1965EC96A654}" type="parTrans" cxnId="{BD419228-2F1A-45A0-8793-E9E13ECAD6DA}">
      <dgm:prSet/>
      <dgm:spPr/>
      <dgm:t>
        <a:bodyPr/>
        <a:lstStyle/>
        <a:p>
          <a:endParaRPr lang="en-US"/>
        </a:p>
      </dgm:t>
    </dgm:pt>
    <dgm:pt modelId="{9FE098D7-0A9F-4E84-9070-7886659C5A7C}" type="sibTrans" cxnId="{BD419228-2F1A-45A0-8793-E9E13ECAD6DA}">
      <dgm:prSet/>
      <dgm:spPr/>
      <dgm:t>
        <a:bodyPr/>
        <a:lstStyle/>
        <a:p>
          <a:endParaRPr lang="en-US"/>
        </a:p>
      </dgm:t>
    </dgm:pt>
    <dgm:pt modelId="{36FA194E-03ED-43E2-BCFA-4346C0F4961A}">
      <dgm:prSet phldrT="[Text]" custT="1"/>
      <dgm:spPr/>
      <dgm:t>
        <a:bodyPr/>
        <a:lstStyle/>
        <a:p>
          <a:r>
            <a:rPr lang="fr-FR" sz="1400" dirty="0" smtClean="0"/>
            <a:t>Obtenir l'avis de l'ensemble du PDE sur les </a:t>
          </a:r>
          <a:r>
            <a:rPr lang="fr-FR" sz="1400" dirty="0" smtClean="0"/>
            <a:t>POS /MB.</a:t>
          </a:r>
          <a:endParaRPr lang="en-GB" sz="1400" dirty="0" smtClean="0"/>
        </a:p>
        <a:p>
          <a:endParaRPr lang="en-US" sz="1300" dirty="0"/>
        </a:p>
      </dgm:t>
    </dgm:pt>
    <dgm:pt modelId="{9072C7D1-7F0B-46F1-842E-B04FC4B7D04B}" type="sibTrans" cxnId="{B86C744D-7236-4748-9B3E-E5F907623CD0}">
      <dgm:prSet/>
      <dgm:spPr/>
      <dgm:t>
        <a:bodyPr/>
        <a:lstStyle/>
        <a:p>
          <a:endParaRPr lang="en-US"/>
        </a:p>
      </dgm:t>
    </dgm:pt>
    <dgm:pt modelId="{621CB393-B783-4A53-B00C-6C686CB2A23C}" type="parTrans" cxnId="{B86C744D-7236-4748-9B3E-E5F907623CD0}">
      <dgm:prSet/>
      <dgm:spPr/>
      <dgm:t>
        <a:bodyPr/>
        <a:lstStyle/>
        <a:p>
          <a:endParaRPr lang="en-US"/>
        </a:p>
      </dgm:t>
    </dgm:pt>
    <dgm:pt modelId="{A24A87E5-3AFD-4972-A79B-3C55FE807AD0}">
      <dgm:prSet phldrT="[Text]"/>
      <dgm:spPr/>
      <dgm:t>
        <a:bodyPr/>
        <a:lstStyle/>
        <a:p>
          <a:r>
            <a:rPr lang="en-GB" dirty="0" err="1" smtClean="0"/>
            <a:t>Eté</a:t>
          </a:r>
          <a:r>
            <a:rPr lang="en-GB" dirty="0" smtClean="0"/>
            <a:t> 2019</a:t>
          </a:r>
          <a:endParaRPr lang="en-US" dirty="0"/>
        </a:p>
      </dgm:t>
    </dgm:pt>
    <dgm:pt modelId="{1A85C53C-2281-44DF-B529-BF7ACE92569F}" type="parTrans" cxnId="{7AA48817-9FD6-43F6-9E3E-FDD5C26017B0}">
      <dgm:prSet/>
      <dgm:spPr/>
      <dgm:t>
        <a:bodyPr/>
        <a:lstStyle/>
        <a:p>
          <a:endParaRPr lang="en-US"/>
        </a:p>
      </dgm:t>
    </dgm:pt>
    <dgm:pt modelId="{17B2EAB6-26C9-488D-B8CC-D9BD973B73E3}" type="sibTrans" cxnId="{7AA48817-9FD6-43F6-9E3E-FDD5C26017B0}">
      <dgm:prSet/>
      <dgm:spPr/>
      <dgm:t>
        <a:bodyPr/>
        <a:lstStyle/>
        <a:p>
          <a:endParaRPr lang="en-US"/>
        </a:p>
      </dgm:t>
    </dgm:pt>
    <dgm:pt modelId="{8B1BDBFD-3C18-4DF7-9A30-178652D09A9A}">
      <dgm:prSet/>
      <dgm:spPr/>
      <dgm:t>
        <a:bodyPr/>
        <a:lstStyle/>
        <a:p>
          <a:endParaRPr lang="en-US"/>
        </a:p>
      </dgm:t>
    </dgm:pt>
    <dgm:pt modelId="{78940D4C-6D07-4060-8B76-3EF80B6E7642}" type="parTrans" cxnId="{93A2F02E-9DFA-44B9-B1D0-92B77844B06D}">
      <dgm:prSet/>
      <dgm:spPr/>
      <dgm:t>
        <a:bodyPr/>
        <a:lstStyle/>
        <a:p>
          <a:endParaRPr lang="en-US"/>
        </a:p>
      </dgm:t>
    </dgm:pt>
    <dgm:pt modelId="{97072458-B0A5-43FB-AF2A-DD0FFBA9497D}" type="sibTrans" cxnId="{93A2F02E-9DFA-44B9-B1D0-92B77844B06D}">
      <dgm:prSet/>
      <dgm:spPr/>
      <dgm:t>
        <a:bodyPr/>
        <a:lstStyle/>
        <a:p>
          <a:endParaRPr lang="en-US"/>
        </a:p>
      </dgm:t>
    </dgm:pt>
    <dgm:pt modelId="{D512D8DE-5E33-493A-BD4B-E60A0C9D60E3}" type="pres">
      <dgm:prSet presAssocID="{0D2DD7E7-0222-4B71-A873-BEB13DAD0841}" presName="Name0" presStyleCnt="0">
        <dgm:presLayoutVars>
          <dgm:dir/>
          <dgm:resizeHandles val="exact"/>
        </dgm:presLayoutVars>
      </dgm:prSet>
      <dgm:spPr/>
      <dgm:t>
        <a:bodyPr/>
        <a:lstStyle/>
        <a:p>
          <a:endParaRPr lang="en-GB"/>
        </a:p>
      </dgm:t>
    </dgm:pt>
    <dgm:pt modelId="{C62AEC6C-844B-4A71-AF76-FD654128D2C2}" type="pres">
      <dgm:prSet presAssocID="{0D2DD7E7-0222-4B71-A873-BEB13DAD0841}" presName="arrow" presStyleLbl="bgShp" presStyleIdx="0" presStyleCnt="1"/>
      <dgm:spPr/>
    </dgm:pt>
    <dgm:pt modelId="{0D4BD433-BB2F-4D44-ABB8-860A7DDA5F18}" type="pres">
      <dgm:prSet presAssocID="{0D2DD7E7-0222-4B71-A873-BEB13DAD0841}" presName="points" presStyleCnt="0"/>
      <dgm:spPr/>
    </dgm:pt>
    <dgm:pt modelId="{027B4053-7A26-477E-B431-25B6DAAB5987}" type="pres">
      <dgm:prSet presAssocID="{3AC6CB1E-D9F9-4A0E-AA0F-BEAD97F865E8}" presName="compositeA" presStyleCnt="0"/>
      <dgm:spPr/>
    </dgm:pt>
    <dgm:pt modelId="{BFD7584B-8816-4C58-9769-0FDCD18BBCED}" type="pres">
      <dgm:prSet presAssocID="{3AC6CB1E-D9F9-4A0E-AA0F-BEAD97F865E8}" presName="textA" presStyleLbl="revTx" presStyleIdx="0" presStyleCnt="7">
        <dgm:presLayoutVars>
          <dgm:bulletEnabled val="1"/>
        </dgm:presLayoutVars>
      </dgm:prSet>
      <dgm:spPr/>
      <dgm:t>
        <a:bodyPr/>
        <a:lstStyle/>
        <a:p>
          <a:endParaRPr lang="en-GB"/>
        </a:p>
      </dgm:t>
    </dgm:pt>
    <dgm:pt modelId="{A50FA18A-73C5-4AF0-904B-A843980459C0}" type="pres">
      <dgm:prSet presAssocID="{3AC6CB1E-D9F9-4A0E-AA0F-BEAD97F865E8}" presName="circleA" presStyleLbl="node1" presStyleIdx="0" presStyleCnt="7"/>
      <dgm:spPr/>
    </dgm:pt>
    <dgm:pt modelId="{590A432B-0C11-45DF-8987-73F7BD14E25D}" type="pres">
      <dgm:prSet presAssocID="{3AC6CB1E-D9F9-4A0E-AA0F-BEAD97F865E8}" presName="spaceA" presStyleCnt="0"/>
      <dgm:spPr/>
    </dgm:pt>
    <dgm:pt modelId="{CEC178AF-A00C-4113-8487-BDC75FB41113}" type="pres">
      <dgm:prSet presAssocID="{780704E3-5539-4916-87AC-F2F05734505C}" presName="space" presStyleCnt="0"/>
      <dgm:spPr/>
    </dgm:pt>
    <dgm:pt modelId="{C04BB610-9147-4ED6-936A-7F015CB72F33}" type="pres">
      <dgm:prSet presAssocID="{A519A4E1-B672-417E-A66A-1430C68D11EA}" presName="compositeB" presStyleCnt="0"/>
      <dgm:spPr/>
    </dgm:pt>
    <dgm:pt modelId="{76CC2243-4A45-4CE6-9383-5B407C3E2C8F}" type="pres">
      <dgm:prSet presAssocID="{A519A4E1-B672-417E-A66A-1430C68D11EA}" presName="textB" presStyleLbl="revTx" presStyleIdx="1" presStyleCnt="7" custLinFactNeighborX="2701" custLinFactNeighborY="1906">
        <dgm:presLayoutVars>
          <dgm:bulletEnabled val="1"/>
        </dgm:presLayoutVars>
      </dgm:prSet>
      <dgm:spPr/>
      <dgm:t>
        <a:bodyPr/>
        <a:lstStyle/>
        <a:p>
          <a:endParaRPr lang="en-GB"/>
        </a:p>
      </dgm:t>
    </dgm:pt>
    <dgm:pt modelId="{7FE66EE0-580C-4FFE-9653-A0C88DC5E1D8}" type="pres">
      <dgm:prSet presAssocID="{A519A4E1-B672-417E-A66A-1430C68D11EA}" presName="circleB" presStyleLbl="node1" presStyleIdx="1" presStyleCnt="7"/>
      <dgm:spPr/>
    </dgm:pt>
    <dgm:pt modelId="{E3B82DAA-FEE7-4295-B334-6DD06123C20A}" type="pres">
      <dgm:prSet presAssocID="{A519A4E1-B672-417E-A66A-1430C68D11EA}" presName="spaceB" presStyleCnt="0"/>
      <dgm:spPr/>
    </dgm:pt>
    <dgm:pt modelId="{9AAE19FA-C5C3-41D8-B4B8-55D42C370E0C}" type="pres">
      <dgm:prSet presAssocID="{BD00B7D3-771F-4E37-A568-354DBAE8FB71}" presName="space" presStyleCnt="0"/>
      <dgm:spPr/>
    </dgm:pt>
    <dgm:pt modelId="{57F5AA86-A52F-401C-A2A6-D203C74A81E6}" type="pres">
      <dgm:prSet presAssocID="{36FA194E-03ED-43E2-BCFA-4346C0F4961A}" presName="compositeA" presStyleCnt="0"/>
      <dgm:spPr/>
    </dgm:pt>
    <dgm:pt modelId="{385885CB-2720-4BA4-9319-0E4C543FDB94}" type="pres">
      <dgm:prSet presAssocID="{36FA194E-03ED-43E2-BCFA-4346C0F4961A}" presName="textA" presStyleLbl="revTx" presStyleIdx="2" presStyleCnt="7">
        <dgm:presLayoutVars>
          <dgm:bulletEnabled val="1"/>
        </dgm:presLayoutVars>
      </dgm:prSet>
      <dgm:spPr/>
      <dgm:t>
        <a:bodyPr/>
        <a:lstStyle/>
        <a:p>
          <a:endParaRPr lang="en-GB"/>
        </a:p>
      </dgm:t>
    </dgm:pt>
    <dgm:pt modelId="{5AD1BB1E-0808-4D5B-B1BD-645F20AB61F9}" type="pres">
      <dgm:prSet presAssocID="{36FA194E-03ED-43E2-BCFA-4346C0F4961A}" presName="circleA" presStyleLbl="node1" presStyleIdx="2" presStyleCnt="7"/>
      <dgm:spPr/>
    </dgm:pt>
    <dgm:pt modelId="{464A297F-14E8-4B7C-9B7F-0BE2940E580C}" type="pres">
      <dgm:prSet presAssocID="{36FA194E-03ED-43E2-BCFA-4346C0F4961A}" presName="spaceA" presStyleCnt="0"/>
      <dgm:spPr/>
    </dgm:pt>
    <dgm:pt modelId="{A5E3C84F-3E15-414C-BAD5-C9BAEB19E0B0}" type="pres">
      <dgm:prSet presAssocID="{9072C7D1-7F0B-46F1-842E-B04FC4B7D04B}" presName="space" presStyleCnt="0"/>
      <dgm:spPr/>
    </dgm:pt>
    <dgm:pt modelId="{718D2576-7988-47A4-AC01-8CA7E0699683}" type="pres">
      <dgm:prSet presAssocID="{8B2BDA37-7162-47C8-B5D0-B35E3CD69D7C}" presName="compositeB" presStyleCnt="0"/>
      <dgm:spPr/>
    </dgm:pt>
    <dgm:pt modelId="{0D24B237-4815-43A3-8D95-EF4037747A3C}" type="pres">
      <dgm:prSet presAssocID="{8B2BDA37-7162-47C8-B5D0-B35E3CD69D7C}" presName="textB" presStyleLbl="revTx" presStyleIdx="3" presStyleCnt="7">
        <dgm:presLayoutVars>
          <dgm:bulletEnabled val="1"/>
        </dgm:presLayoutVars>
      </dgm:prSet>
      <dgm:spPr/>
      <dgm:t>
        <a:bodyPr/>
        <a:lstStyle/>
        <a:p>
          <a:endParaRPr lang="en-GB"/>
        </a:p>
      </dgm:t>
    </dgm:pt>
    <dgm:pt modelId="{28F83D13-975F-4770-A9CB-10541C56EA44}" type="pres">
      <dgm:prSet presAssocID="{8B2BDA37-7162-47C8-B5D0-B35E3CD69D7C}" presName="circleB" presStyleLbl="node1" presStyleIdx="3" presStyleCnt="7"/>
      <dgm:spPr/>
    </dgm:pt>
    <dgm:pt modelId="{F29D2810-97F1-4EA1-ACFB-9B49B67E256C}" type="pres">
      <dgm:prSet presAssocID="{8B2BDA37-7162-47C8-B5D0-B35E3CD69D7C}" presName="spaceB" presStyleCnt="0"/>
      <dgm:spPr/>
    </dgm:pt>
    <dgm:pt modelId="{B70AEDE7-BAAD-49E4-93C6-A8855F0C5C2C}" type="pres">
      <dgm:prSet presAssocID="{738ECBFE-9F17-43D2-96CD-27124B2F6ACB}" presName="space" presStyleCnt="0"/>
      <dgm:spPr/>
    </dgm:pt>
    <dgm:pt modelId="{6DEFC34F-9FD5-4380-9CA5-9E036A6CF20C}" type="pres">
      <dgm:prSet presAssocID="{74663ADF-B583-46C5-855F-A8F8A0B1652A}" presName="compositeA" presStyleCnt="0"/>
      <dgm:spPr/>
    </dgm:pt>
    <dgm:pt modelId="{163996E4-0443-4DCB-B0CB-DDE3799536BE}" type="pres">
      <dgm:prSet presAssocID="{74663ADF-B583-46C5-855F-A8F8A0B1652A}" presName="textA" presStyleLbl="revTx" presStyleIdx="4" presStyleCnt="7">
        <dgm:presLayoutVars>
          <dgm:bulletEnabled val="1"/>
        </dgm:presLayoutVars>
      </dgm:prSet>
      <dgm:spPr/>
      <dgm:t>
        <a:bodyPr/>
        <a:lstStyle/>
        <a:p>
          <a:endParaRPr lang="en-GB"/>
        </a:p>
      </dgm:t>
    </dgm:pt>
    <dgm:pt modelId="{B8B914C1-6951-4DE4-8680-B0D3843B8DEF}" type="pres">
      <dgm:prSet presAssocID="{74663ADF-B583-46C5-855F-A8F8A0B1652A}" presName="circleA" presStyleLbl="node1" presStyleIdx="4" presStyleCnt="7"/>
      <dgm:spPr/>
    </dgm:pt>
    <dgm:pt modelId="{91EC1746-04FF-4E24-828D-215118FA2B80}" type="pres">
      <dgm:prSet presAssocID="{74663ADF-B583-46C5-855F-A8F8A0B1652A}" presName="spaceA" presStyleCnt="0"/>
      <dgm:spPr/>
    </dgm:pt>
    <dgm:pt modelId="{D0344418-3C6A-4CE2-B390-A03E40291F6E}" type="pres">
      <dgm:prSet presAssocID="{9FE098D7-0A9F-4E84-9070-7886659C5A7C}" presName="space" presStyleCnt="0"/>
      <dgm:spPr/>
    </dgm:pt>
    <dgm:pt modelId="{108A8322-FCA7-4A8F-8CF6-6BBC171C3E83}" type="pres">
      <dgm:prSet presAssocID="{A24A87E5-3AFD-4972-A79B-3C55FE807AD0}" presName="compositeB" presStyleCnt="0"/>
      <dgm:spPr/>
    </dgm:pt>
    <dgm:pt modelId="{65B309FA-A2C9-4805-95BE-5AD41A00F2A3}" type="pres">
      <dgm:prSet presAssocID="{A24A87E5-3AFD-4972-A79B-3C55FE807AD0}" presName="textB" presStyleLbl="revTx" presStyleIdx="5" presStyleCnt="7">
        <dgm:presLayoutVars>
          <dgm:bulletEnabled val="1"/>
        </dgm:presLayoutVars>
      </dgm:prSet>
      <dgm:spPr/>
      <dgm:t>
        <a:bodyPr/>
        <a:lstStyle/>
        <a:p>
          <a:endParaRPr lang="en-GB"/>
        </a:p>
      </dgm:t>
    </dgm:pt>
    <dgm:pt modelId="{6E9B51FD-A66F-4C0F-92FF-B3A8956CF5E7}" type="pres">
      <dgm:prSet presAssocID="{A24A87E5-3AFD-4972-A79B-3C55FE807AD0}" presName="circleB" presStyleLbl="node1" presStyleIdx="5" presStyleCnt="7"/>
      <dgm:spPr/>
    </dgm:pt>
    <dgm:pt modelId="{BC9E0D70-B8F7-456B-8FB1-8A75DC26626E}" type="pres">
      <dgm:prSet presAssocID="{A24A87E5-3AFD-4972-A79B-3C55FE807AD0}" presName="spaceB" presStyleCnt="0"/>
      <dgm:spPr/>
    </dgm:pt>
    <dgm:pt modelId="{F8022E56-7DB0-42CF-959B-C9D6E69F98E7}" type="pres">
      <dgm:prSet presAssocID="{17B2EAB6-26C9-488D-B8CC-D9BD973B73E3}" presName="space" presStyleCnt="0"/>
      <dgm:spPr/>
    </dgm:pt>
    <dgm:pt modelId="{758EFDF5-4A25-4BBA-848D-C1F0F8F7B4A6}" type="pres">
      <dgm:prSet presAssocID="{8B1BDBFD-3C18-4DF7-9A30-178652D09A9A}" presName="compositeA" presStyleCnt="0"/>
      <dgm:spPr/>
    </dgm:pt>
    <dgm:pt modelId="{07E5323B-82AA-461F-AFC0-BCA9DDC456D7}" type="pres">
      <dgm:prSet presAssocID="{8B1BDBFD-3C18-4DF7-9A30-178652D09A9A}" presName="textA" presStyleLbl="revTx" presStyleIdx="6" presStyleCnt="7">
        <dgm:presLayoutVars>
          <dgm:bulletEnabled val="1"/>
        </dgm:presLayoutVars>
      </dgm:prSet>
      <dgm:spPr/>
      <dgm:t>
        <a:bodyPr/>
        <a:lstStyle/>
        <a:p>
          <a:endParaRPr lang="en-GB"/>
        </a:p>
      </dgm:t>
    </dgm:pt>
    <dgm:pt modelId="{92E4F32E-E7A7-4533-A40E-4DDC29376809}" type="pres">
      <dgm:prSet presAssocID="{8B1BDBFD-3C18-4DF7-9A30-178652D09A9A}" presName="circleA" presStyleLbl="node1" presStyleIdx="6" presStyleCnt="7"/>
      <dgm:spPr/>
    </dgm:pt>
    <dgm:pt modelId="{B94381FC-7B1C-4B9C-A291-F37CB7959285}" type="pres">
      <dgm:prSet presAssocID="{8B1BDBFD-3C18-4DF7-9A30-178652D09A9A}" presName="spaceA" presStyleCnt="0"/>
      <dgm:spPr/>
    </dgm:pt>
  </dgm:ptLst>
  <dgm:cxnLst>
    <dgm:cxn modelId="{0E831D6A-3C87-4F5F-B723-9407BD777810}" type="presOf" srcId="{A519A4E1-B672-417E-A66A-1430C68D11EA}" destId="{76CC2243-4A45-4CE6-9383-5B407C3E2C8F}" srcOrd="0" destOrd="0" presId="urn:microsoft.com/office/officeart/2005/8/layout/hProcess11"/>
    <dgm:cxn modelId="{70676780-BD0E-4B20-B7E9-0A0F708EFB6A}" type="presOf" srcId="{74663ADF-B583-46C5-855F-A8F8A0B1652A}" destId="{163996E4-0443-4DCB-B0CB-DDE3799536BE}" srcOrd="0" destOrd="0" presId="urn:microsoft.com/office/officeart/2005/8/layout/hProcess11"/>
    <dgm:cxn modelId="{BD419228-2F1A-45A0-8793-E9E13ECAD6DA}" srcId="{0D2DD7E7-0222-4B71-A873-BEB13DAD0841}" destId="{74663ADF-B583-46C5-855F-A8F8A0B1652A}" srcOrd="4" destOrd="0" parTransId="{D7E67EC2-CD8A-4F36-BD57-1965EC96A654}" sibTransId="{9FE098D7-0A9F-4E84-9070-7886659C5A7C}"/>
    <dgm:cxn modelId="{988A7DAD-9038-4FB4-8A14-C93E34A3E830}" type="presOf" srcId="{36FA194E-03ED-43E2-BCFA-4346C0F4961A}" destId="{385885CB-2720-4BA4-9319-0E4C543FDB94}" srcOrd="0" destOrd="0" presId="urn:microsoft.com/office/officeart/2005/8/layout/hProcess11"/>
    <dgm:cxn modelId="{B86C744D-7236-4748-9B3E-E5F907623CD0}" srcId="{0D2DD7E7-0222-4B71-A873-BEB13DAD0841}" destId="{36FA194E-03ED-43E2-BCFA-4346C0F4961A}" srcOrd="2" destOrd="0" parTransId="{621CB393-B783-4A53-B00C-6C686CB2A23C}" sibTransId="{9072C7D1-7F0B-46F1-842E-B04FC4B7D04B}"/>
    <dgm:cxn modelId="{BF2A6BBB-0A53-45E2-8F84-B888AC8409B1}" type="presOf" srcId="{0D2DD7E7-0222-4B71-A873-BEB13DAD0841}" destId="{D512D8DE-5E33-493A-BD4B-E60A0C9D60E3}" srcOrd="0" destOrd="0" presId="urn:microsoft.com/office/officeart/2005/8/layout/hProcess11"/>
    <dgm:cxn modelId="{7AA48817-9FD6-43F6-9E3E-FDD5C26017B0}" srcId="{0D2DD7E7-0222-4B71-A873-BEB13DAD0841}" destId="{A24A87E5-3AFD-4972-A79B-3C55FE807AD0}" srcOrd="5" destOrd="0" parTransId="{1A85C53C-2281-44DF-B529-BF7ACE92569F}" sibTransId="{17B2EAB6-26C9-488D-B8CC-D9BD973B73E3}"/>
    <dgm:cxn modelId="{A412E730-FE2F-4879-AC88-C19E47D523B7}" type="presOf" srcId="{3AC6CB1E-D9F9-4A0E-AA0F-BEAD97F865E8}" destId="{BFD7584B-8816-4C58-9769-0FDCD18BBCED}" srcOrd="0" destOrd="0" presId="urn:microsoft.com/office/officeart/2005/8/layout/hProcess11"/>
    <dgm:cxn modelId="{EB44F011-13EA-4BFC-8C6F-B9736432C08F}" srcId="{0D2DD7E7-0222-4B71-A873-BEB13DAD0841}" destId="{3AC6CB1E-D9F9-4A0E-AA0F-BEAD97F865E8}" srcOrd="0" destOrd="0" parTransId="{4C00C6CB-1DE9-457A-846B-646B8E74FE35}" sibTransId="{780704E3-5539-4916-87AC-F2F05734505C}"/>
    <dgm:cxn modelId="{87661981-86C8-424C-B139-D8441BD34DD6}" type="presOf" srcId="{8B1BDBFD-3C18-4DF7-9A30-178652D09A9A}" destId="{07E5323B-82AA-461F-AFC0-BCA9DDC456D7}" srcOrd="0" destOrd="0" presId="urn:microsoft.com/office/officeart/2005/8/layout/hProcess11"/>
    <dgm:cxn modelId="{F973E33F-606B-42C6-969A-E879D4C5248E}" srcId="{0D2DD7E7-0222-4B71-A873-BEB13DAD0841}" destId="{A519A4E1-B672-417E-A66A-1430C68D11EA}" srcOrd="1" destOrd="0" parTransId="{D9285FC8-7488-461B-AD0A-0F558DC7BD8D}" sibTransId="{BD00B7D3-771F-4E37-A568-354DBAE8FB71}"/>
    <dgm:cxn modelId="{5180245D-F500-45DB-966F-9CFE55200DB3}" type="presOf" srcId="{8B2BDA37-7162-47C8-B5D0-B35E3CD69D7C}" destId="{0D24B237-4815-43A3-8D95-EF4037747A3C}" srcOrd="0" destOrd="0" presId="urn:microsoft.com/office/officeart/2005/8/layout/hProcess11"/>
    <dgm:cxn modelId="{DE3576C5-F0AC-45FC-8D31-3C1528C80E0E}" srcId="{0D2DD7E7-0222-4B71-A873-BEB13DAD0841}" destId="{8B2BDA37-7162-47C8-B5D0-B35E3CD69D7C}" srcOrd="3" destOrd="0" parTransId="{58255F53-9FC4-42DA-9E85-B9F693791C5A}" sibTransId="{738ECBFE-9F17-43D2-96CD-27124B2F6ACB}"/>
    <dgm:cxn modelId="{13DD2076-38B9-4776-9DFB-27A692970F41}" type="presOf" srcId="{A24A87E5-3AFD-4972-A79B-3C55FE807AD0}" destId="{65B309FA-A2C9-4805-95BE-5AD41A00F2A3}" srcOrd="0" destOrd="0" presId="urn:microsoft.com/office/officeart/2005/8/layout/hProcess11"/>
    <dgm:cxn modelId="{93A2F02E-9DFA-44B9-B1D0-92B77844B06D}" srcId="{0D2DD7E7-0222-4B71-A873-BEB13DAD0841}" destId="{8B1BDBFD-3C18-4DF7-9A30-178652D09A9A}" srcOrd="6" destOrd="0" parTransId="{78940D4C-6D07-4060-8B76-3EF80B6E7642}" sibTransId="{97072458-B0A5-43FB-AF2A-DD0FFBA9497D}"/>
    <dgm:cxn modelId="{31C0D615-84A3-4794-A93D-95C11E21464D}" type="presParOf" srcId="{D512D8DE-5E33-493A-BD4B-E60A0C9D60E3}" destId="{C62AEC6C-844B-4A71-AF76-FD654128D2C2}" srcOrd="0" destOrd="0" presId="urn:microsoft.com/office/officeart/2005/8/layout/hProcess11"/>
    <dgm:cxn modelId="{A2DB50DF-7FEE-4564-A622-EB5DFDC920C0}" type="presParOf" srcId="{D512D8DE-5E33-493A-BD4B-E60A0C9D60E3}" destId="{0D4BD433-BB2F-4D44-ABB8-860A7DDA5F18}" srcOrd="1" destOrd="0" presId="urn:microsoft.com/office/officeart/2005/8/layout/hProcess11"/>
    <dgm:cxn modelId="{57DDDCDE-B1C2-4969-8430-F7267D16EF1D}" type="presParOf" srcId="{0D4BD433-BB2F-4D44-ABB8-860A7DDA5F18}" destId="{027B4053-7A26-477E-B431-25B6DAAB5987}" srcOrd="0" destOrd="0" presId="urn:microsoft.com/office/officeart/2005/8/layout/hProcess11"/>
    <dgm:cxn modelId="{47A4E942-19D1-4030-8901-BAC55EB91BBA}" type="presParOf" srcId="{027B4053-7A26-477E-B431-25B6DAAB5987}" destId="{BFD7584B-8816-4C58-9769-0FDCD18BBCED}" srcOrd="0" destOrd="0" presId="urn:microsoft.com/office/officeart/2005/8/layout/hProcess11"/>
    <dgm:cxn modelId="{EFAA4BA6-3D9B-4527-B53A-842743BCD004}" type="presParOf" srcId="{027B4053-7A26-477E-B431-25B6DAAB5987}" destId="{A50FA18A-73C5-4AF0-904B-A843980459C0}" srcOrd="1" destOrd="0" presId="urn:microsoft.com/office/officeart/2005/8/layout/hProcess11"/>
    <dgm:cxn modelId="{38212655-5E85-47DA-ACAF-6F659FF92E6C}" type="presParOf" srcId="{027B4053-7A26-477E-B431-25B6DAAB5987}" destId="{590A432B-0C11-45DF-8987-73F7BD14E25D}" srcOrd="2" destOrd="0" presId="urn:microsoft.com/office/officeart/2005/8/layout/hProcess11"/>
    <dgm:cxn modelId="{51CBBEAD-ECD9-4CF7-AC4E-A996F494A7CA}" type="presParOf" srcId="{0D4BD433-BB2F-4D44-ABB8-860A7DDA5F18}" destId="{CEC178AF-A00C-4113-8487-BDC75FB41113}" srcOrd="1" destOrd="0" presId="urn:microsoft.com/office/officeart/2005/8/layout/hProcess11"/>
    <dgm:cxn modelId="{478A85DD-10C2-4B9D-A27F-16EB4F276A99}" type="presParOf" srcId="{0D4BD433-BB2F-4D44-ABB8-860A7DDA5F18}" destId="{C04BB610-9147-4ED6-936A-7F015CB72F33}" srcOrd="2" destOrd="0" presId="urn:microsoft.com/office/officeart/2005/8/layout/hProcess11"/>
    <dgm:cxn modelId="{530751FE-C733-4217-9DE0-4AECF1E26E1A}" type="presParOf" srcId="{C04BB610-9147-4ED6-936A-7F015CB72F33}" destId="{76CC2243-4A45-4CE6-9383-5B407C3E2C8F}" srcOrd="0" destOrd="0" presId="urn:microsoft.com/office/officeart/2005/8/layout/hProcess11"/>
    <dgm:cxn modelId="{72AEAAA0-DB4B-468B-B727-A738EEFBD41F}" type="presParOf" srcId="{C04BB610-9147-4ED6-936A-7F015CB72F33}" destId="{7FE66EE0-580C-4FFE-9653-A0C88DC5E1D8}" srcOrd="1" destOrd="0" presId="urn:microsoft.com/office/officeart/2005/8/layout/hProcess11"/>
    <dgm:cxn modelId="{895DB9D6-4618-42FD-8994-4DF21176B59B}" type="presParOf" srcId="{C04BB610-9147-4ED6-936A-7F015CB72F33}" destId="{E3B82DAA-FEE7-4295-B334-6DD06123C20A}" srcOrd="2" destOrd="0" presId="urn:microsoft.com/office/officeart/2005/8/layout/hProcess11"/>
    <dgm:cxn modelId="{E6E0EECA-8E54-44E6-9F91-38FE5A95D039}" type="presParOf" srcId="{0D4BD433-BB2F-4D44-ABB8-860A7DDA5F18}" destId="{9AAE19FA-C5C3-41D8-B4B8-55D42C370E0C}" srcOrd="3" destOrd="0" presId="urn:microsoft.com/office/officeart/2005/8/layout/hProcess11"/>
    <dgm:cxn modelId="{DF762ECE-F74A-49D4-83AB-F8E72701B19C}" type="presParOf" srcId="{0D4BD433-BB2F-4D44-ABB8-860A7DDA5F18}" destId="{57F5AA86-A52F-401C-A2A6-D203C74A81E6}" srcOrd="4" destOrd="0" presId="urn:microsoft.com/office/officeart/2005/8/layout/hProcess11"/>
    <dgm:cxn modelId="{5CAC10CD-22BE-421D-9AA4-8040F787272E}" type="presParOf" srcId="{57F5AA86-A52F-401C-A2A6-D203C74A81E6}" destId="{385885CB-2720-4BA4-9319-0E4C543FDB94}" srcOrd="0" destOrd="0" presId="urn:microsoft.com/office/officeart/2005/8/layout/hProcess11"/>
    <dgm:cxn modelId="{6E5A7D3B-2CA4-40D1-B0DE-42CD20E1F560}" type="presParOf" srcId="{57F5AA86-A52F-401C-A2A6-D203C74A81E6}" destId="{5AD1BB1E-0808-4D5B-B1BD-645F20AB61F9}" srcOrd="1" destOrd="0" presId="urn:microsoft.com/office/officeart/2005/8/layout/hProcess11"/>
    <dgm:cxn modelId="{8E566BBA-5FB3-477F-A873-C0AB1091554B}" type="presParOf" srcId="{57F5AA86-A52F-401C-A2A6-D203C74A81E6}" destId="{464A297F-14E8-4B7C-9B7F-0BE2940E580C}" srcOrd="2" destOrd="0" presId="urn:microsoft.com/office/officeart/2005/8/layout/hProcess11"/>
    <dgm:cxn modelId="{BDC184CD-E6C7-40C4-9CC0-E1B83D91400C}" type="presParOf" srcId="{0D4BD433-BB2F-4D44-ABB8-860A7DDA5F18}" destId="{A5E3C84F-3E15-414C-BAD5-C9BAEB19E0B0}" srcOrd="5" destOrd="0" presId="urn:microsoft.com/office/officeart/2005/8/layout/hProcess11"/>
    <dgm:cxn modelId="{BE99B487-8F17-4AB0-90E3-5ACEDC948E25}" type="presParOf" srcId="{0D4BD433-BB2F-4D44-ABB8-860A7DDA5F18}" destId="{718D2576-7988-47A4-AC01-8CA7E0699683}" srcOrd="6" destOrd="0" presId="urn:microsoft.com/office/officeart/2005/8/layout/hProcess11"/>
    <dgm:cxn modelId="{3AFBADF7-5383-46B8-B4E1-0BBD6BB33F8F}" type="presParOf" srcId="{718D2576-7988-47A4-AC01-8CA7E0699683}" destId="{0D24B237-4815-43A3-8D95-EF4037747A3C}" srcOrd="0" destOrd="0" presId="urn:microsoft.com/office/officeart/2005/8/layout/hProcess11"/>
    <dgm:cxn modelId="{BA50D161-A6D0-45D4-A91B-EF26A80E0FD6}" type="presParOf" srcId="{718D2576-7988-47A4-AC01-8CA7E0699683}" destId="{28F83D13-975F-4770-A9CB-10541C56EA44}" srcOrd="1" destOrd="0" presId="urn:microsoft.com/office/officeart/2005/8/layout/hProcess11"/>
    <dgm:cxn modelId="{0697EF79-6AF3-4410-9297-6D25B9B676AD}" type="presParOf" srcId="{718D2576-7988-47A4-AC01-8CA7E0699683}" destId="{F29D2810-97F1-4EA1-ACFB-9B49B67E256C}" srcOrd="2" destOrd="0" presId="urn:microsoft.com/office/officeart/2005/8/layout/hProcess11"/>
    <dgm:cxn modelId="{A9F53E0A-E33A-4095-B428-431D1248231F}" type="presParOf" srcId="{0D4BD433-BB2F-4D44-ABB8-860A7DDA5F18}" destId="{B70AEDE7-BAAD-49E4-93C6-A8855F0C5C2C}" srcOrd="7" destOrd="0" presId="urn:microsoft.com/office/officeart/2005/8/layout/hProcess11"/>
    <dgm:cxn modelId="{2663DE87-6E3B-426D-9CBC-EEAD358F411B}" type="presParOf" srcId="{0D4BD433-BB2F-4D44-ABB8-860A7DDA5F18}" destId="{6DEFC34F-9FD5-4380-9CA5-9E036A6CF20C}" srcOrd="8" destOrd="0" presId="urn:microsoft.com/office/officeart/2005/8/layout/hProcess11"/>
    <dgm:cxn modelId="{9419FFDC-F62A-4E80-B807-004172FE3BCB}" type="presParOf" srcId="{6DEFC34F-9FD5-4380-9CA5-9E036A6CF20C}" destId="{163996E4-0443-4DCB-B0CB-DDE3799536BE}" srcOrd="0" destOrd="0" presId="urn:microsoft.com/office/officeart/2005/8/layout/hProcess11"/>
    <dgm:cxn modelId="{C276EBA6-CC3E-4551-B559-5D9B98EC890B}" type="presParOf" srcId="{6DEFC34F-9FD5-4380-9CA5-9E036A6CF20C}" destId="{B8B914C1-6951-4DE4-8680-B0D3843B8DEF}" srcOrd="1" destOrd="0" presId="urn:microsoft.com/office/officeart/2005/8/layout/hProcess11"/>
    <dgm:cxn modelId="{81CC6D23-8EA0-48D5-9541-0C4A2CEDE6AF}" type="presParOf" srcId="{6DEFC34F-9FD5-4380-9CA5-9E036A6CF20C}" destId="{91EC1746-04FF-4E24-828D-215118FA2B80}" srcOrd="2" destOrd="0" presId="urn:microsoft.com/office/officeart/2005/8/layout/hProcess11"/>
    <dgm:cxn modelId="{42AD60DB-6286-4CF3-A94E-76F085B2011B}" type="presParOf" srcId="{0D4BD433-BB2F-4D44-ABB8-860A7DDA5F18}" destId="{D0344418-3C6A-4CE2-B390-A03E40291F6E}" srcOrd="9" destOrd="0" presId="urn:microsoft.com/office/officeart/2005/8/layout/hProcess11"/>
    <dgm:cxn modelId="{709A0394-8A93-4039-BDCE-3F69DE2179BD}" type="presParOf" srcId="{0D4BD433-BB2F-4D44-ABB8-860A7DDA5F18}" destId="{108A8322-FCA7-4A8F-8CF6-6BBC171C3E83}" srcOrd="10" destOrd="0" presId="urn:microsoft.com/office/officeart/2005/8/layout/hProcess11"/>
    <dgm:cxn modelId="{B5B4BC69-8950-4FAB-B563-7A252102F10D}" type="presParOf" srcId="{108A8322-FCA7-4A8F-8CF6-6BBC171C3E83}" destId="{65B309FA-A2C9-4805-95BE-5AD41A00F2A3}" srcOrd="0" destOrd="0" presId="urn:microsoft.com/office/officeart/2005/8/layout/hProcess11"/>
    <dgm:cxn modelId="{92C73B75-0C2C-4AD3-A793-48F147D2938B}" type="presParOf" srcId="{108A8322-FCA7-4A8F-8CF6-6BBC171C3E83}" destId="{6E9B51FD-A66F-4C0F-92FF-B3A8956CF5E7}" srcOrd="1" destOrd="0" presId="urn:microsoft.com/office/officeart/2005/8/layout/hProcess11"/>
    <dgm:cxn modelId="{38B8E58F-BB3B-4CBD-B611-F165B1F9C47B}" type="presParOf" srcId="{108A8322-FCA7-4A8F-8CF6-6BBC171C3E83}" destId="{BC9E0D70-B8F7-456B-8FB1-8A75DC26626E}" srcOrd="2" destOrd="0" presId="urn:microsoft.com/office/officeart/2005/8/layout/hProcess11"/>
    <dgm:cxn modelId="{E4CE9B71-15BF-4B96-A345-55DBFF3B4BBB}" type="presParOf" srcId="{0D4BD433-BB2F-4D44-ABB8-860A7DDA5F18}" destId="{F8022E56-7DB0-42CF-959B-C9D6E69F98E7}" srcOrd="11" destOrd="0" presId="urn:microsoft.com/office/officeart/2005/8/layout/hProcess11"/>
    <dgm:cxn modelId="{A1E899C8-B3C2-4533-AF80-1C0071D93E90}" type="presParOf" srcId="{0D4BD433-BB2F-4D44-ABB8-860A7DDA5F18}" destId="{758EFDF5-4A25-4BBA-848D-C1F0F8F7B4A6}" srcOrd="12" destOrd="0" presId="urn:microsoft.com/office/officeart/2005/8/layout/hProcess11"/>
    <dgm:cxn modelId="{304B2EA7-5625-48CA-9999-AAFC78894D4C}" type="presParOf" srcId="{758EFDF5-4A25-4BBA-848D-C1F0F8F7B4A6}" destId="{07E5323B-82AA-461F-AFC0-BCA9DDC456D7}" srcOrd="0" destOrd="0" presId="urn:microsoft.com/office/officeart/2005/8/layout/hProcess11"/>
    <dgm:cxn modelId="{3EEB8281-5A95-4DFD-A262-FE4CFBD96E4D}" type="presParOf" srcId="{758EFDF5-4A25-4BBA-848D-C1F0F8F7B4A6}" destId="{92E4F32E-E7A7-4533-A40E-4DDC29376809}" srcOrd="1" destOrd="0" presId="urn:microsoft.com/office/officeart/2005/8/layout/hProcess11"/>
    <dgm:cxn modelId="{E04294D4-D3A9-454B-ABDE-577AD4180783}" type="presParOf" srcId="{758EFDF5-4A25-4BBA-848D-C1F0F8F7B4A6}" destId="{B94381FC-7B1C-4B9C-A291-F37CB795928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2AEC6C-844B-4A71-AF76-FD654128D2C2}">
      <dsp:nvSpPr>
        <dsp:cNvPr id="0" name=""/>
        <dsp:cNvSpPr/>
      </dsp:nvSpPr>
      <dsp:spPr>
        <a:xfrm>
          <a:off x="0" y="1046906"/>
          <a:ext cx="11135031" cy="139587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D7584B-8816-4C58-9769-0FDCD18BBCED}">
      <dsp:nvSpPr>
        <dsp:cNvPr id="0" name=""/>
        <dsp:cNvSpPr/>
      </dsp:nvSpPr>
      <dsp:spPr>
        <a:xfrm>
          <a:off x="856"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r>
            <a:rPr lang="fr-FR" sz="1400" kern="1200" dirty="0" smtClean="0"/>
            <a:t>Formation de </a:t>
          </a:r>
          <a:r>
            <a:rPr lang="fr-FR" sz="1400" kern="1200" dirty="0" smtClean="0"/>
            <a:t>l'équipe </a:t>
          </a:r>
          <a:r>
            <a:rPr lang="fr-FR" sz="1400" kern="1200" dirty="0" smtClean="0"/>
            <a:t>de </a:t>
          </a:r>
          <a:r>
            <a:rPr lang="fr-FR" sz="1400" kern="1200" dirty="0" smtClean="0"/>
            <a:t>planification de base</a:t>
          </a:r>
          <a:endParaRPr lang="en-GB" sz="1400" kern="1200" dirty="0" smtClean="0"/>
        </a:p>
        <a:p>
          <a:pPr lvl="0" algn="ctr" defTabSz="622300">
            <a:lnSpc>
              <a:spcPct val="90000"/>
            </a:lnSpc>
            <a:spcBef>
              <a:spcPct val="0"/>
            </a:spcBef>
            <a:spcAft>
              <a:spcPct val="35000"/>
            </a:spcAft>
          </a:pPr>
          <a:endParaRPr lang="en-US" sz="1400" kern="1200" dirty="0"/>
        </a:p>
      </dsp:txBody>
      <dsp:txXfrm>
        <a:off x="856" y="0"/>
        <a:ext cx="1372577" cy="1395875"/>
      </dsp:txXfrm>
    </dsp:sp>
    <dsp:sp modelId="{A50FA18A-73C5-4AF0-904B-A843980459C0}">
      <dsp:nvSpPr>
        <dsp:cNvPr id="0" name=""/>
        <dsp:cNvSpPr/>
      </dsp:nvSpPr>
      <dsp:spPr>
        <a:xfrm>
          <a:off x="512660"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CC2243-4A45-4CE6-9383-5B407C3E2C8F}">
      <dsp:nvSpPr>
        <dsp:cNvPr id="0" name=""/>
        <dsp:cNvSpPr/>
      </dsp:nvSpPr>
      <dsp:spPr>
        <a:xfrm>
          <a:off x="1479136"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r>
            <a:rPr lang="en-US" sz="1400" kern="1200" dirty="0"/>
            <a:t>Sept-Oct 2018</a:t>
          </a:r>
        </a:p>
      </dsp:txBody>
      <dsp:txXfrm>
        <a:off x="1479136" y="2093813"/>
        <a:ext cx="1372577" cy="1395875"/>
      </dsp:txXfrm>
    </dsp:sp>
    <dsp:sp modelId="{7FE66EE0-580C-4FFE-9653-A0C88DC5E1D8}">
      <dsp:nvSpPr>
        <dsp:cNvPr id="0" name=""/>
        <dsp:cNvSpPr/>
      </dsp:nvSpPr>
      <dsp:spPr>
        <a:xfrm>
          <a:off x="1953867"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5885CB-2720-4BA4-9319-0E4C543FDB94}">
      <dsp:nvSpPr>
        <dsp:cNvPr id="0" name=""/>
        <dsp:cNvSpPr/>
      </dsp:nvSpPr>
      <dsp:spPr>
        <a:xfrm>
          <a:off x="2883269"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r>
            <a:rPr lang="fr-FR" sz="1400" kern="1200" dirty="0" smtClean="0"/>
            <a:t>Obtenir l'avis de l'ensemble du PDE sur les </a:t>
          </a:r>
          <a:r>
            <a:rPr lang="fr-FR" sz="1400" kern="1200" dirty="0" smtClean="0"/>
            <a:t>POS /MB.</a:t>
          </a:r>
          <a:endParaRPr lang="en-GB" sz="1400" kern="1200" dirty="0" smtClean="0"/>
        </a:p>
        <a:p>
          <a:pPr lvl="0" algn="ctr" defTabSz="622300">
            <a:lnSpc>
              <a:spcPct val="90000"/>
            </a:lnSpc>
            <a:spcBef>
              <a:spcPct val="0"/>
            </a:spcBef>
            <a:spcAft>
              <a:spcPct val="35000"/>
            </a:spcAft>
          </a:pPr>
          <a:endParaRPr lang="en-US" sz="1300" kern="1200" dirty="0"/>
        </a:p>
      </dsp:txBody>
      <dsp:txXfrm>
        <a:off x="2883269" y="0"/>
        <a:ext cx="1372577" cy="1395875"/>
      </dsp:txXfrm>
    </dsp:sp>
    <dsp:sp modelId="{5AD1BB1E-0808-4D5B-B1BD-645F20AB61F9}">
      <dsp:nvSpPr>
        <dsp:cNvPr id="0" name=""/>
        <dsp:cNvSpPr/>
      </dsp:nvSpPr>
      <dsp:spPr>
        <a:xfrm>
          <a:off x="3395073"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24B237-4815-43A3-8D95-EF4037747A3C}">
      <dsp:nvSpPr>
        <dsp:cNvPr id="0" name=""/>
        <dsp:cNvSpPr/>
      </dsp:nvSpPr>
      <dsp:spPr>
        <a:xfrm>
          <a:off x="4324475"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r>
            <a:rPr lang="en-US" sz="1400" kern="1200" dirty="0" err="1" smtClean="0"/>
            <a:t>D</a:t>
          </a:r>
          <a:r>
            <a:rPr lang="en-US" sz="1400" kern="1200" dirty="0" err="1" smtClean="0">
              <a:latin typeface="Arial Narrow"/>
            </a:rPr>
            <a:t>é</a:t>
          </a:r>
          <a:r>
            <a:rPr lang="en-US" sz="1400" kern="1200" dirty="0" err="1" smtClean="0"/>
            <a:t>c-Fev</a:t>
          </a:r>
          <a:r>
            <a:rPr lang="en-US" sz="1400" kern="1200" dirty="0" smtClean="0"/>
            <a:t> </a:t>
          </a:r>
          <a:r>
            <a:rPr lang="en-US" sz="1400" kern="1200" dirty="0"/>
            <a:t>2019</a:t>
          </a:r>
        </a:p>
      </dsp:txBody>
      <dsp:txXfrm>
        <a:off x="4324475" y="2093813"/>
        <a:ext cx="1372577" cy="1395875"/>
      </dsp:txXfrm>
    </dsp:sp>
    <dsp:sp modelId="{28F83D13-975F-4770-A9CB-10541C56EA44}">
      <dsp:nvSpPr>
        <dsp:cNvPr id="0" name=""/>
        <dsp:cNvSpPr/>
      </dsp:nvSpPr>
      <dsp:spPr>
        <a:xfrm>
          <a:off x="4836279"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3996E4-0443-4DCB-B0CB-DDE3799536BE}">
      <dsp:nvSpPr>
        <dsp:cNvPr id="0" name=""/>
        <dsp:cNvSpPr/>
      </dsp:nvSpPr>
      <dsp:spPr>
        <a:xfrm>
          <a:off x="5765682"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r>
            <a:rPr lang="en-GB" sz="1400" kern="1200" dirty="0" smtClean="0"/>
            <a:t>PHERP </a:t>
          </a:r>
          <a:r>
            <a:rPr lang="en-GB" sz="1400" kern="1200" dirty="0" err="1" smtClean="0"/>
            <a:t>ébauché</a:t>
          </a:r>
          <a:endParaRPr lang="en-US" sz="1400" kern="1200" dirty="0"/>
        </a:p>
      </dsp:txBody>
      <dsp:txXfrm>
        <a:off x="5765682" y="0"/>
        <a:ext cx="1372577" cy="1395875"/>
      </dsp:txXfrm>
    </dsp:sp>
    <dsp:sp modelId="{B8B914C1-6951-4DE4-8680-B0D3843B8DEF}">
      <dsp:nvSpPr>
        <dsp:cNvPr id="0" name=""/>
        <dsp:cNvSpPr/>
      </dsp:nvSpPr>
      <dsp:spPr>
        <a:xfrm>
          <a:off x="6277486"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B309FA-A2C9-4805-95BE-5AD41A00F2A3}">
      <dsp:nvSpPr>
        <dsp:cNvPr id="0" name=""/>
        <dsp:cNvSpPr/>
      </dsp:nvSpPr>
      <dsp:spPr>
        <a:xfrm>
          <a:off x="7206888" y="2093813"/>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r>
            <a:rPr lang="en-GB" sz="1400" kern="1200" dirty="0" err="1" smtClean="0"/>
            <a:t>Eté</a:t>
          </a:r>
          <a:r>
            <a:rPr lang="en-GB" sz="1400" kern="1200" dirty="0" smtClean="0"/>
            <a:t> 2019</a:t>
          </a:r>
          <a:endParaRPr lang="en-US" sz="1400" kern="1200" dirty="0"/>
        </a:p>
      </dsp:txBody>
      <dsp:txXfrm>
        <a:off x="7206888" y="2093813"/>
        <a:ext cx="1372577" cy="1395875"/>
      </dsp:txXfrm>
    </dsp:sp>
    <dsp:sp modelId="{6E9B51FD-A66F-4C0F-92FF-B3A8956CF5E7}">
      <dsp:nvSpPr>
        <dsp:cNvPr id="0" name=""/>
        <dsp:cNvSpPr/>
      </dsp:nvSpPr>
      <dsp:spPr>
        <a:xfrm>
          <a:off x="7718692"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E5323B-82AA-461F-AFC0-BCA9DDC456D7}">
      <dsp:nvSpPr>
        <dsp:cNvPr id="0" name=""/>
        <dsp:cNvSpPr/>
      </dsp:nvSpPr>
      <dsp:spPr>
        <a:xfrm>
          <a:off x="8648094" y="0"/>
          <a:ext cx="1372577" cy="139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endParaRPr lang="en-US" sz="1400" kern="1200"/>
        </a:p>
      </dsp:txBody>
      <dsp:txXfrm>
        <a:off x="8648094" y="0"/>
        <a:ext cx="1372577" cy="1395875"/>
      </dsp:txXfrm>
    </dsp:sp>
    <dsp:sp modelId="{92E4F32E-E7A7-4533-A40E-4DDC29376809}">
      <dsp:nvSpPr>
        <dsp:cNvPr id="0" name=""/>
        <dsp:cNvSpPr/>
      </dsp:nvSpPr>
      <dsp:spPr>
        <a:xfrm>
          <a:off x="9159899" y="1570360"/>
          <a:ext cx="348968" cy="34896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8/1/2021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0" baseline="0" dirty="0" smtClean="0"/>
              <a:t>Nous allons à présent parler des équipes de planification de base aux points d'entrée, et de la manière dont elles peuvent vous aider à planifier la préparation - de l'élaboration des plans aux POS. </a:t>
            </a:r>
            <a:endParaRPr lang="fr-FR"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Reportez-vous à l'aide-mémoire de l'équipe de planification de base. </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79711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mn-lt"/>
                <a:ea typeface="+mn-ea"/>
                <a:cs typeface="+mn-cs"/>
              </a:rPr>
              <a:t>Une équipe </a:t>
            </a:r>
            <a:r>
              <a:rPr lang="fr-FR" sz="1200" kern="1200" dirty="0" smtClean="0">
                <a:solidFill>
                  <a:schemeClr val="tx1"/>
                </a:solidFill>
                <a:effectLst/>
                <a:latin typeface="+mn-lt"/>
                <a:ea typeface="+mn-ea"/>
                <a:cs typeface="+mn-cs"/>
              </a:rPr>
              <a:t>de </a:t>
            </a:r>
            <a:r>
              <a:rPr lang="fr-FR" sz="1200" kern="1200" dirty="0" smtClean="0">
                <a:solidFill>
                  <a:schemeClr val="tx1"/>
                </a:solidFill>
                <a:effectLst/>
                <a:latin typeface="+mn-lt"/>
                <a:ea typeface="+mn-ea"/>
                <a:cs typeface="+mn-cs"/>
              </a:rPr>
              <a:t>planification </a:t>
            </a:r>
            <a:r>
              <a:rPr lang="fr-FR" sz="1200" kern="1200" dirty="0" smtClean="0">
                <a:solidFill>
                  <a:schemeClr val="tx1"/>
                </a:solidFill>
                <a:effectLst/>
                <a:latin typeface="+mn-lt"/>
                <a:ea typeface="+mn-ea"/>
                <a:cs typeface="+mn-cs"/>
              </a:rPr>
              <a:t>de base devrait </a:t>
            </a:r>
            <a:r>
              <a:rPr lang="fr-FR" sz="1200" kern="1200" dirty="0" smtClean="0">
                <a:solidFill>
                  <a:schemeClr val="tx1"/>
                </a:solidFill>
                <a:effectLst/>
                <a:latin typeface="+mn-lt"/>
                <a:ea typeface="+mn-ea"/>
                <a:cs typeface="+mn-cs"/>
              </a:rPr>
              <a:t>compter entre huit et dix membres représentant les principaux organismes du point d'entrée. Les équipes de planification </a:t>
            </a:r>
            <a:r>
              <a:rPr lang="fr-FR" sz="1200" kern="1200" dirty="0" smtClean="0">
                <a:solidFill>
                  <a:schemeClr val="tx1"/>
                </a:solidFill>
                <a:effectLst/>
                <a:latin typeface="+mn-lt"/>
                <a:ea typeface="+mn-ea"/>
                <a:cs typeface="+mn-cs"/>
              </a:rPr>
              <a:t>de base plus </a:t>
            </a:r>
            <a:r>
              <a:rPr lang="fr-FR" sz="1200" kern="1200" dirty="0" smtClean="0">
                <a:solidFill>
                  <a:schemeClr val="tx1"/>
                </a:solidFill>
                <a:effectLst/>
                <a:latin typeface="+mn-lt"/>
                <a:ea typeface="+mn-ea"/>
                <a:cs typeface="+mn-cs"/>
              </a:rPr>
              <a:t>petites peuvent manquer de perspective et de compréhension des secteurs clés impliqués dans une réponse de santé publique ; une équipe de planification </a:t>
            </a:r>
            <a:r>
              <a:rPr lang="fr-FR" sz="1200" kern="1200" dirty="0" smtClean="0">
                <a:solidFill>
                  <a:schemeClr val="tx1"/>
                </a:solidFill>
                <a:effectLst/>
                <a:latin typeface="+mn-lt"/>
                <a:ea typeface="+mn-ea"/>
                <a:cs typeface="+mn-cs"/>
              </a:rPr>
              <a:t>de base plus </a:t>
            </a:r>
            <a:r>
              <a:rPr lang="fr-FR" sz="1200" kern="1200" dirty="0" smtClean="0">
                <a:solidFill>
                  <a:schemeClr val="tx1"/>
                </a:solidFill>
                <a:effectLst/>
                <a:latin typeface="+mn-lt"/>
                <a:ea typeface="+mn-ea"/>
                <a:cs typeface="+mn-cs"/>
              </a:rPr>
              <a:t>grande pourrait rendre le processus lourd et inefficace.</a:t>
            </a:r>
          </a:p>
          <a:p>
            <a:endParaRPr lang="en-US" sz="1200" kern="1200" dirty="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Les membres de l'équipe </a:t>
            </a:r>
            <a:r>
              <a:rPr lang="fr-FR" sz="1200" kern="1200" dirty="0" smtClean="0">
                <a:solidFill>
                  <a:schemeClr val="tx1"/>
                </a:solidFill>
                <a:effectLst/>
                <a:latin typeface="+mn-lt"/>
                <a:ea typeface="+mn-ea"/>
                <a:cs typeface="+mn-cs"/>
              </a:rPr>
              <a:t>de </a:t>
            </a:r>
            <a:r>
              <a:rPr lang="fr-FR" sz="1200" kern="1200" dirty="0" smtClean="0">
                <a:solidFill>
                  <a:schemeClr val="tx1"/>
                </a:solidFill>
                <a:effectLst/>
                <a:latin typeface="+mn-lt"/>
                <a:ea typeface="+mn-ea"/>
                <a:cs typeface="+mn-cs"/>
              </a:rPr>
              <a:t>planification </a:t>
            </a:r>
            <a:r>
              <a:rPr lang="fr-FR" sz="1200" kern="1200" dirty="0" smtClean="0">
                <a:solidFill>
                  <a:schemeClr val="tx1"/>
                </a:solidFill>
                <a:effectLst/>
                <a:latin typeface="+mn-lt"/>
                <a:ea typeface="+mn-ea"/>
                <a:cs typeface="+mn-cs"/>
              </a:rPr>
              <a:t>de base devraient </a:t>
            </a:r>
            <a:r>
              <a:rPr lang="fr-FR" sz="1200" kern="1200" dirty="0" smtClean="0">
                <a:solidFill>
                  <a:schemeClr val="tx1"/>
                </a:solidFill>
                <a:effectLst/>
                <a:latin typeface="+mn-lt"/>
                <a:ea typeface="+mn-ea"/>
                <a:cs typeface="+mn-cs"/>
              </a:rPr>
              <a:t>avoir un pouvoir décisionnel direct ou un rôle d'intervention opérationnelle à jouer au nom de leur organisme pendant un événement de santé publique.</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nature multisectorielle de l'équipe centrale de planification vise à promouvoir la coordination entre les PDE et les partenaires externes avant, pendant et après un événement de santé publique, ainsi qu'à garantir l'intégration du PHERP et de la POS dans d'autres documents de planification des PDE, locaux et nationaux. C'est pourquoi divers organismes sont représentés au sein de l'équipe centrale de planification. </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3410066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Encourager chaque POE (air, eau et sol) à disposer d'une liste de ses parties prenantes et à sélectionner ses représentants aux forums nationaux ou régionaux des parties prenantes.</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4150993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Concentrez-vous sur la longueur de ce calendrier et sur le temps qu'il a fallu pour élaborer les documents - cela peut prendre beaucoup plus de temps que ceci. </a:t>
            </a:r>
          </a:p>
          <a:p>
            <a:endParaRPr lang="fr-FR" dirty="0" smtClean="0"/>
          </a:p>
          <a:p>
            <a:r>
              <a:rPr lang="fr-FR" dirty="0" smtClean="0"/>
              <a:t>Concentrez-vous sur le cercle et sur le fait qu'une équipe de planification de base peut vivre bien au-delà de l'élaboration des documents. Elle peut passer à un examen plus approfondi des documents, en plus de la création de formations et d'exercices pour tester les procédures. </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3825557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Demandez aux participants d'avoir une discussion avec leurs voisins sur les meilleures pratiques qu'ils retiennent de leurs expériences de réunions quotidiennes.</a:t>
            </a:r>
          </a:p>
          <a:p>
            <a:r>
              <a:rPr lang="fr-FR" dirty="0" smtClean="0"/>
              <a:t>Notez-les sur des post-it qui seront épinglés au mur.</a:t>
            </a:r>
          </a:p>
          <a:p>
            <a:r>
              <a:rPr lang="fr-FR" dirty="0" smtClean="0"/>
              <a:t>Elles seront lues en plénière pour obtenir un consensus.</a:t>
            </a:r>
            <a:endParaRPr lang="fr-FR"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364301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smtClean="0"/>
              <a:t>Présentations individuelles facultatives (non notées) : </a:t>
            </a:r>
            <a:r>
              <a:rPr lang="fr-FR" b="0" dirty="0" smtClean="0"/>
              <a:t>Dites au groupe que c'est l'occasion de faire le tour de la salle et de demander aux individus qui sont issus de PDE ayant formé de telles équipes de partager leurs histoires. Demandez aux participants de lever la main s'ils sont issus d'un PDE doté d'une équipe de planification.</a:t>
            </a:r>
          </a:p>
          <a:p>
            <a:endParaRPr lang="en-US" b="0" baseline="0" dirty="0"/>
          </a:p>
          <a:p>
            <a:r>
              <a:rPr lang="fr-FR" b="0" baseline="0" dirty="0" smtClean="0"/>
              <a:t>Ensuite, demandez à chacune des personnes ayant levé la main de partager son expérience, si elle le souhaite. Demandez-leur de venir à l'avant de la salle et de répondre aux questions de la diapositive, uniquement à partir de leur mémoire et de leur expérience.</a:t>
            </a:r>
          </a:p>
          <a:p>
            <a:endParaRPr lang="en-US" b="0" baseline="0" dirty="0"/>
          </a:p>
          <a:p>
            <a:r>
              <a:rPr lang="fr-FR" dirty="0" smtClean="0"/>
              <a:t>Comment votre équipe a-t-elle été formée ?</a:t>
            </a:r>
          </a:p>
          <a:p>
            <a:r>
              <a:rPr lang="fr-FR" dirty="0" smtClean="0"/>
              <a:t>Quels organismes faisaient partie de votre équipe ?</a:t>
            </a:r>
          </a:p>
          <a:p>
            <a:r>
              <a:rPr lang="fr-FR" dirty="0" smtClean="0"/>
              <a:t>Comment avez-vous travaillé ensemble ? Comment a été votre expérience ?</a:t>
            </a:r>
          </a:p>
          <a:p>
            <a:r>
              <a:rPr lang="fr-FR" dirty="0" smtClean="0"/>
              <a:t>Qu'avez-vous créé ensemble ?</a:t>
            </a:r>
          </a:p>
          <a:p>
            <a:r>
              <a:rPr lang="fr-FR" dirty="0" smtClean="0"/>
              <a:t>Combien de temps avez-vous travaillé ensemble ? Travaillez-vous toujours ensemble ?</a:t>
            </a:r>
          </a:p>
          <a:p>
            <a:endParaRPr lang="en-US" dirty="0"/>
          </a:p>
          <a:p>
            <a:r>
              <a:rPr lang="fr-FR" dirty="0" smtClean="0"/>
              <a:t>Chaque présentation doit durer environ 5 minutes ou moins.</a:t>
            </a:r>
          </a:p>
          <a:p>
            <a:endParaRPr lang="fr-FR" dirty="0" smtClean="0"/>
          </a:p>
          <a:p>
            <a:r>
              <a:rPr lang="fr-FR" dirty="0" smtClean="0"/>
              <a:t>Une fois que tous les présentateurs ont partagé leur histoire, posez une question à l'ensemble de la salle, en vous concentrant sur les personnes qui n'ont pas encore fait de présentation. Demandez-leur si elles allaient dans un tout nouveau PDE, quelles pratiques emploieraient-elles pour mettre en place une équipe de planification ? Quelles agences choisiraient-ils ? Quelle serait la première tâche qu'ils planifieraient ? Il n'y a vraiment pas de bonnes ou de mauvaises réponses. </a:t>
            </a:r>
          </a:p>
          <a:p>
            <a:endParaRPr lang="en-US" b="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317182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8/1/2021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8/1/2021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8/1/2021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8/1/2021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 Id="rId9" Type="http://schemas.openxmlformats.org/officeDocument/2006/relationships/image" Target="../media/image3.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b="1" dirty="0"/>
              <a:t>Formation d'une équipe </a:t>
            </a:r>
            <a:r>
              <a:rPr lang="fr-FR" b="1" dirty="0" smtClean="0"/>
              <a:t>de </a:t>
            </a:r>
            <a:r>
              <a:rPr lang="fr-FR" b="1" dirty="0"/>
              <a:t>planification </a:t>
            </a:r>
            <a:r>
              <a:rPr lang="fr-FR" b="1" dirty="0" smtClean="0"/>
              <a:t>de base dans </a:t>
            </a:r>
            <a:r>
              <a:rPr lang="fr-FR" b="1" dirty="0"/>
              <a:t>un PDE</a:t>
            </a:r>
            <a:endParaRPr lang="en-US" b="1" dirty="0"/>
          </a:p>
        </p:txBody>
      </p:sp>
      <p:sp>
        <p:nvSpPr>
          <p:cNvPr id="3" name="Subtitle 2"/>
          <p:cNvSpPr>
            <a:spLocks noGrp="1"/>
          </p:cNvSpPr>
          <p:nvPr>
            <p:ph type="subTitle" idx="1"/>
          </p:nvPr>
        </p:nvSpPr>
        <p:spPr>
          <a:xfrm>
            <a:off x="1154955" y="4777379"/>
            <a:ext cx="8825658" cy="1612131"/>
          </a:xfrm>
        </p:spPr>
        <p:txBody>
          <a:bodyPr/>
          <a:lstStyle/>
          <a:p>
            <a:r>
              <a:rPr lang="fr-FR" dirty="0"/>
              <a:t>Programme de formation des maîtres</a:t>
            </a:r>
          </a:p>
          <a:p>
            <a:r>
              <a:rPr lang="en-US" dirty="0" smtClean="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795001" y="2603499"/>
            <a:ext cx="11396999" cy="3416300"/>
          </a:xfrm>
        </p:spPr>
        <p:txBody>
          <a:bodyPr>
            <a:normAutofit/>
          </a:bodyPr>
          <a:lstStyle/>
          <a:p>
            <a:pPr lvl="0"/>
            <a:r>
              <a:rPr lang="fr-FR" sz="2000" dirty="0"/>
              <a:t>Apprendre le but d'une équipe de planification de base</a:t>
            </a:r>
          </a:p>
          <a:p>
            <a:pPr lvl="0"/>
            <a:r>
              <a:rPr lang="fr-FR" sz="2000" dirty="0"/>
              <a:t>Discuter des agences qui conviennent le mieux à l'équipe</a:t>
            </a:r>
          </a:p>
          <a:p>
            <a:pPr lvl="0"/>
            <a:r>
              <a:rPr lang="fr-FR" sz="2000" dirty="0"/>
              <a:t>Expliquer le nombre idéal de participants de l'équipe</a:t>
            </a:r>
          </a:p>
          <a:p>
            <a:pPr lvl="0"/>
            <a:r>
              <a:rPr lang="fr-FR" sz="2000" dirty="0"/>
              <a:t>Identifier les tâches pour le travail d'équipe et le calendrier</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Qu'est-ce qu'une équipe de planification de base ?</a:t>
            </a:r>
            <a:endParaRPr lang="en-US" dirty="0"/>
          </a:p>
        </p:txBody>
      </p:sp>
      <p:sp>
        <p:nvSpPr>
          <p:cNvPr id="3" name="Content Placeholder 2"/>
          <p:cNvSpPr>
            <a:spLocks noGrp="1"/>
          </p:cNvSpPr>
          <p:nvPr>
            <p:ph idx="1"/>
          </p:nvPr>
        </p:nvSpPr>
        <p:spPr>
          <a:xfrm>
            <a:off x="402787" y="2308861"/>
            <a:ext cx="6992423" cy="4169562"/>
          </a:xfrm>
        </p:spPr>
        <p:txBody>
          <a:bodyPr>
            <a:noAutofit/>
          </a:bodyPr>
          <a:lstStyle/>
          <a:p>
            <a:r>
              <a:rPr lang="fr-FR" sz="2000" dirty="0"/>
              <a:t>Un groupe d'individus au PDE ou ayant la responsabilité des activités du PDE qui travaillent ensemble pour développer des documents et des outils de planification de la santé publique du PDE :</a:t>
            </a:r>
          </a:p>
          <a:p>
            <a:pPr lvl="1"/>
            <a:r>
              <a:rPr lang="en-US" sz="2000" dirty="0" smtClean="0"/>
              <a:t>POS</a:t>
            </a:r>
            <a:endParaRPr lang="en-US" sz="2000" dirty="0"/>
          </a:p>
          <a:p>
            <a:pPr lvl="1"/>
            <a:r>
              <a:rPr lang="fr-FR" sz="2000" dirty="0"/>
              <a:t>Plans d'intervention d'urgence en matière de santé publique (PHERP)</a:t>
            </a:r>
          </a:p>
          <a:p>
            <a:pPr lvl="1"/>
            <a:r>
              <a:rPr lang="en-US" sz="2000" dirty="0" smtClean="0"/>
              <a:t>Formations</a:t>
            </a:r>
            <a:endParaRPr lang="en-US" sz="2000" dirty="0"/>
          </a:p>
          <a:p>
            <a:pPr lvl="1"/>
            <a:r>
              <a:rPr lang="en-US" sz="2000" dirty="0" err="1" smtClean="0"/>
              <a:t>Exercices</a:t>
            </a:r>
            <a:endParaRPr lang="en-US" sz="2000" dirty="0"/>
          </a:p>
          <a:p>
            <a:r>
              <a:rPr lang="fr-FR" sz="2000" dirty="0"/>
              <a:t>L'OMS recommande cette approche spécifiquement pour l'élaboration des PHERP</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5" name="Picture 4" descr="eeiras - Atividades PIBID - 20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2474" y="2583180"/>
            <a:ext cx="4642886" cy="2321443"/>
          </a:xfrm>
          <a:prstGeom prst="rect">
            <a:avLst/>
          </a:prstGeom>
        </p:spPr>
      </p:pic>
    </p:spTree>
    <p:extLst>
      <p:ext uri="{BB962C8B-B14F-4D97-AF65-F5344CB8AC3E}">
        <p14:creationId xmlns:p14="http://schemas.microsoft.com/office/powerpoint/2010/main" val="3361029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Formation de </a:t>
            </a:r>
            <a:r>
              <a:rPr lang="en-US" b="1" dirty="0" err="1"/>
              <a:t>l'équipe</a:t>
            </a:r>
            <a:endParaRPr lang="en-US" dirty="0"/>
          </a:p>
        </p:txBody>
      </p:sp>
      <p:sp>
        <p:nvSpPr>
          <p:cNvPr id="3" name="Content Placeholder 2"/>
          <p:cNvSpPr>
            <a:spLocks noGrp="1"/>
          </p:cNvSpPr>
          <p:nvPr>
            <p:ph idx="1"/>
          </p:nvPr>
        </p:nvSpPr>
        <p:spPr/>
        <p:txBody>
          <a:bodyPr/>
          <a:lstStyle/>
          <a:p>
            <a:r>
              <a:rPr lang="fr-FR" dirty="0"/>
              <a:t>Dans chaque engagement, différents types d'individus travaillent ensemble.</a:t>
            </a:r>
          </a:p>
          <a:p>
            <a:r>
              <a:rPr lang="fr-FR" dirty="0"/>
              <a:t>Derrière chaque étape du processus </a:t>
            </a:r>
            <a:r>
              <a:rPr lang="fr-FR" dirty="0" smtClean="0"/>
              <a:t>il y a une </a:t>
            </a:r>
            <a:r>
              <a:rPr lang="fr-FR" dirty="0"/>
              <a:t>personne</a:t>
            </a:r>
          </a:p>
        </p:txBody>
      </p:sp>
      <p:sp>
        <p:nvSpPr>
          <p:cNvPr id="4" name="Slide Number Placeholder 3"/>
          <p:cNvSpPr>
            <a:spLocks noGrp="1"/>
          </p:cNvSpPr>
          <p:nvPr>
            <p:ph type="sldNum" sz="quarter" idx="12"/>
          </p:nvPr>
        </p:nvSpPr>
        <p:spPr/>
        <p:txBody>
          <a:bodyPr/>
          <a:lstStyle/>
          <a:p>
            <a:pPr defTabSz="914400"/>
            <a:fld id="{762B3954-160F-4E4D-B0E5-1B3149961018}" type="slidenum">
              <a:rPr lang="en-US">
                <a:solidFill>
                  <a:prstClr val="black">
                    <a:tint val="75000"/>
                  </a:prstClr>
                </a:solidFill>
                <a:latin typeface="Calibri"/>
              </a:rPr>
              <a:pPr defTabSz="914400"/>
              <a:t>4</a:t>
            </a:fld>
            <a:endParaRPr lang="en-US">
              <a:solidFill>
                <a:prstClr val="black">
                  <a:tint val="75000"/>
                </a:prstClr>
              </a:solidFill>
              <a:latin typeface="Calibri"/>
            </a:endParaRPr>
          </a:p>
        </p:txBody>
      </p:sp>
      <p:grpSp>
        <p:nvGrpSpPr>
          <p:cNvPr id="5" name="Group 5"/>
          <p:cNvGrpSpPr>
            <a:grpSpLocks/>
          </p:cNvGrpSpPr>
          <p:nvPr/>
        </p:nvGrpSpPr>
        <p:grpSpPr bwMode="auto">
          <a:xfrm>
            <a:off x="1594023" y="3553759"/>
            <a:ext cx="8562975" cy="2971800"/>
            <a:chOff x="428625" y="1905000"/>
            <a:chExt cx="8562975" cy="3548063"/>
          </a:xfrm>
        </p:grpSpPr>
        <p:sp>
          <p:nvSpPr>
            <p:cNvPr id="6" name="Oval 3"/>
            <p:cNvSpPr>
              <a:spLocks noChangeArrowheads="1"/>
            </p:cNvSpPr>
            <p:nvPr/>
          </p:nvSpPr>
          <p:spPr bwMode="auto">
            <a:xfrm>
              <a:off x="762000" y="2819400"/>
              <a:ext cx="1279525" cy="1362075"/>
            </a:xfrm>
            <a:prstGeom prst="ellipse">
              <a:avLst/>
            </a:prstGeom>
            <a:noFill/>
            <a:ln w="9525">
              <a:solidFill>
                <a:schemeClr val="tx1"/>
              </a:solidFill>
              <a:round/>
              <a:headEnd/>
              <a:tailEnd/>
            </a:ln>
          </p:spPr>
          <p:txBody>
            <a:bodyPr wrap="none" anchor="ctr"/>
            <a:lstStyle/>
            <a:p>
              <a:pPr defTabSz="914400"/>
              <a:endParaRPr lang="en-US">
                <a:solidFill>
                  <a:prstClr val="black"/>
                </a:solidFill>
                <a:latin typeface="Calibri"/>
              </a:endParaRPr>
            </a:p>
          </p:txBody>
        </p:sp>
        <p:sp>
          <p:nvSpPr>
            <p:cNvPr id="7" name="AutoShape 4"/>
            <p:cNvSpPr>
              <a:spLocks noChangeArrowheads="1"/>
            </p:cNvSpPr>
            <p:nvPr/>
          </p:nvSpPr>
          <p:spPr bwMode="auto">
            <a:xfrm>
              <a:off x="2667000" y="2819400"/>
              <a:ext cx="914400" cy="13716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8" name="AutoShape 5"/>
            <p:cNvSpPr>
              <a:spLocks noChangeArrowheads="1"/>
            </p:cNvSpPr>
            <p:nvPr/>
          </p:nvSpPr>
          <p:spPr bwMode="auto">
            <a:xfrm>
              <a:off x="5638800" y="2590800"/>
              <a:ext cx="1562100" cy="2070100"/>
            </a:xfrm>
            <a:prstGeom prst="flowChartDecision">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9" name="AutoShape 6"/>
            <p:cNvSpPr>
              <a:spLocks noChangeArrowheads="1"/>
            </p:cNvSpPr>
            <p:nvPr/>
          </p:nvSpPr>
          <p:spPr bwMode="auto">
            <a:xfrm>
              <a:off x="4267200" y="2819400"/>
              <a:ext cx="914400" cy="13716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0" name="AutoShape 7"/>
            <p:cNvSpPr>
              <a:spLocks noChangeArrowheads="1"/>
            </p:cNvSpPr>
            <p:nvPr/>
          </p:nvSpPr>
          <p:spPr bwMode="auto">
            <a:xfrm>
              <a:off x="7391400" y="1905000"/>
              <a:ext cx="990600" cy="12192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1" name="AutoShape 8"/>
            <p:cNvSpPr>
              <a:spLocks noChangeArrowheads="1"/>
            </p:cNvSpPr>
            <p:nvPr/>
          </p:nvSpPr>
          <p:spPr bwMode="auto">
            <a:xfrm>
              <a:off x="7467600" y="4191000"/>
              <a:ext cx="914400" cy="1219200"/>
            </a:xfrm>
            <a:prstGeom prst="flowChartProcess">
              <a:avLst/>
            </a:prstGeom>
            <a:noFill/>
            <a:ln w="9525">
              <a:solidFill>
                <a:schemeClr val="tx1"/>
              </a:solidFill>
              <a:miter lim="800000"/>
              <a:headEnd/>
              <a:tailEnd/>
            </a:ln>
          </p:spPr>
          <p:txBody>
            <a:bodyPr wrap="none" anchor="ctr"/>
            <a:lstStyle/>
            <a:p>
              <a:pPr defTabSz="914400"/>
              <a:endParaRPr lang="en-US">
                <a:solidFill>
                  <a:prstClr val="black"/>
                </a:solidFill>
                <a:latin typeface="Calibri"/>
              </a:endParaRPr>
            </a:p>
          </p:txBody>
        </p:sp>
        <p:sp>
          <p:nvSpPr>
            <p:cNvPr id="12" name="Line 9"/>
            <p:cNvSpPr>
              <a:spLocks noChangeShapeType="1"/>
            </p:cNvSpPr>
            <p:nvPr/>
          </p:nvSpPr>
          <p:spPr bwMode="auto">
            <a:xfrm>
              <a:off x="2057400" y="35814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3" name="Line 10"/>
            <p:cNvSpPr>
              <a:spLocks noChangeShapeType="1"/>
            </p:cNvSpPr>
            <p:nvPr/>
          </p:nvSpPr>
          <p:spPr bwMode="auto">
            <a:xfrm>
              <a:off x="3581400" y="3581400"/>
              <a:ext cx="6858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4" name="Line 11"/>
            <p:cNvSpPr>
              <a:spLocks noChangeShapeType="1"/>
            </p:cNvSpPr>
            <p:nvPr/>
          </p:nvSpPr>
          <p:spPr bwMode="auto">
            <a:xfrm>
              <a:off x="5181600" y="3581400"/>
              <a:ext cx="3810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cxnSp>
          <p:nvCxnSpPr>
            <p:cNvPr id="15" name="AutoShape 12"/>
            <p:cNvCxnSpPr>
              <a:cxnSpLocks noChangeShapeType="1"/>
              <a:stCxn id="8" idx="0"/>
              <a:endCxn id="10" idx="1"/>
            </p:cNvCxnSpPr>
            <p:nvPr/>
          </p:nvCxnSpPr>
          <p:spPr bwMode="auto">
            <a:xfrm rot="-5400000">
              <a:off x="6867525" y="2066925"/>
              <a:ext cx="76200" cy="971550"/>
            </a:xfrm>
            <a:prstGeom prst="bentConnector2">
              <a:avLst/>
            </a:prstGeom>
            <a:noFill/>
            <a:ln w="9525">
              <a:solidFill>
                <a:schemeClr val="tx1"/>
              </a:solidFill>
              <a:miter lim="800000"/>
              <a:headEnd/>
              <a:tailEnd/>
            </a:ln>
          </p:spPr>
        </p:cxnSp>
        <p:cxnSp>
          <p:nvCxnSpPr>
            <p:cNvPr id="16" name="AutoShape 13"/>
            <p:cNvCxnSpPr>
              <a:cxnSpLocks noChangeShapeType="1"/>
              <a:stCxn id="8" idx="2"/>
              <a:endCxn id="11" idx="1"/>
            </p:cNvCxnSpPr>
            <p:nvPr/>
          </p:nvCxnSpPr>
          <p:spPr bwMode="auto">
            <a:xfrm rot="16200000" flipH="1">
              <a:off x="6873875" y="4206875"/>
              <a:ext cx="139700" cy="1047750"/>
            </a:xfrm>
            <a:prstGeom prst="bentConnector2">
              <a:avLst/>
            </a:prstGeom>
            <a:noFill/>
            <a:ln w="9525">
              <a:solidFill>
                <a:schemeClr val="tx1"/>
              </a:solidFill>
              <a:miter lim="800000"/>
              <a:headEnd/>
              <a:tailEnd/>
            </a:ln>
          </p:spPr>
        </p:cxnSp>
        <p:sp>
          <p:nvSpPr>
            <p:cNvPr id="17" name="Line 14"/>
            <p:cNvSpPr>
              <a:spLocks noChangeShapeType="1"/>
            </p:cNvSpPr>
            <p:nvPr/>
          </p:nvSpPr>
          <p:spPr bwMode="auto">
            <a:xfrm>
              <a:off x="8382000" y="25146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sp>
          <p:nvSpPr>
            <p:cNvPr id="18" name="Line 15"/>
            <p:cNvSpPr>
              <a:spLocks noChangeShapeType="1"/>
            </p:cNvSpPr>
            <p:nvPr/>
          </p:nvSpPr>
          <p:spPr bwMode="auto">
            <a:xfrm>
              <a:off x="8382000" y="4800600"/>
              <a:ext cx="609600" cy="0"/>
            </a:xfrm>
            <a:prstGeom prst="line">
              <a:avLst/>
            </a:prstGeom>
            <a:noFill/>
            <a:ln w="9525">
              <a:solidFill>
                <a:schemeClr val="tx1"/>
              </a:solidFill>
              <a:round/>
              <a:headEnd/>
              <a:tailEnd type="triangle" w="med" len="med"/>
            </a:ln>
          </p:spPr>
          <p:txBody>
            <a:bodyPr wrap="none" anchor="ctr"/>
            <a:lstStyle/>
            <a:p>
              <a:pPr defTabSz="914400"/>
              <a:endParaRPr lang="en-US">
                <a:solidFill>
                  <a:prstClr val="black"/>
                </a:solidFill>
                <a:latin typeface="Calibri"/>
              </a:endParaRPr>
            </a:p>
          </p:txBody>
        </p:sp>
        <p:pic>
          <p:nvPicPr>
            <p:cNvPr id="19" name="Picture 16" descr="FACE22"/>
            <p:cNvPicPr>
              <a:picLocks noChangeAspect="1" noChangeArrowheads="1"/>
            </p:cNvPicPr>
            <p:nvPr/>
          </p:nvPicPr>
          <p:blipFill>
            <a:blip r:embed="rId3"/>
            <a:srcRect/>
            <a:stretch>
              <a:fillRect/>
            </a:stretch>
          </p:blipFill>
          <p:spPr bwMode="auto">
            <a:xfrm>
              <a:off x="2652713" y="2895600"/>
              <a:ext cx="946150" cy="1300163"/>
            </a:xfrm>
            <a:prstGeom prst="rect">
              <a:avLst/>
            </a:prstGeom>
            <a:noFill/>
            <a:ln w="9525">
              <a:noFill/>
              <a:miter lim="800000"/>
              <a:headEnd/>
              <a:tailEnd/>
            </a:ln>
          </p:spPr>
        </p:pic>
        <p:pic>
          <p:nvPicPr>
            <p:cNvPr id="20" name="Picture 17" descr="FACE27"/>
            <p:cNvPicPr>
              <a:picLocks noChangeAspect="1" noChangeArrowheads="1"/>
            </p:cNvPicPr>
            <p:nvPr/>
          </p:nvPicPr>
          <p:blipFill>
            <a:blip r:embed="rId4"/>
            <a:srcRect/>
            <a:stretch>
              <a:fillRect/>
            </a:stretch>
          </p:blipFill>
          <p:spPr bwMode="auto">
            <a:xfrm>
              <a:off x="4298950" y="2819400"/>
              <a:ext cx="887413" cy="1371600"/>
            </a:xfrm>
            <a:prstGeom prst="rect">
              <a:avLst/>
            </a:prstGeom>
            <a:noFill/>
            <a:ln w="9525">
              <a:noFill/>
              <a:miter lim="800000"/>
              <a:headEnd/>
              <a:tailEnd/>
            </a:ln>
          </p:spPr>
        </p:pic>
        <p:pic>
          <p:nvPicPr>
            <p:cNvPr id="21" name="Picture 18" descr="PE09038"/>
            <p:cNvPicPr>
              <a:picLocks noChangeAspect="1" noChangeArrowheads="1"/>
            </p:cNvPicPr>
            <p:nvPr/>
          </p:nvPicPr>
          <p:blipFill>
            <a:blip r:embed="rId5"/>
            <a:srcRect/>
            <a:stretch>
              <a:fillRect/>
            </a:stretch>
          </p:blipFill>
          <p:spPr bwMode="auto">
            <a:xfrm>
              <a:off x="5942013" y="2971800"/>
              <a:ext cx="995362" cy="1371600"/>
            </a:xfrm>
            <a:prstGeom prst="rect">
              <a:avLst/>
            </a:prstGeom>
            <a:noFill/>
            <a:ln w="9525">
              <a:noFill/>
              <a:miter lim="800000"/>
              <a:headEnd/>
              <a:tailEnd/>
            </a:ln>
          </p:spPr>
        </p:pic>
        <p:pic>
          <p:nvPicPr>
            <p:cNvPr id="22" name="Picture 19" descr="CWOMN022"/>
            <p:cNvPicPr>
              <a:picLocks noChangeAspect="1" noChangeArrowheads="1"/>
            </p:cNvPicPr>
            <p:nvPr/>
          </p:nvPicPr>
          <p:blipFill>
            <a:blip r:embed="rId6"/>
            <a:srcRect/>
            <a:stretch>
              <a:fillRect/>
            </a:stretch>
          </p:blipFill>
          <p:spPr bwMode="auto">
            <a:xfrm>
              <a:off x="7396163" y="1981200"/>
              <a:ext cx="987425" cy="1066800"/>
            </a:xfrm>
            <a:prstGeom prst="rect">
              <a:avLst/>
            </a:prstGeom>
            <a:noFill/>
            <a:ln w="9525">
              <a:noFill/>
              <a:miter lim="800000"/>
              <a:headEnd/>
              <a:tailEnd/>
            </a:ln>
          </p:spPr>
        </p:pic>
        <p:pic>
          <p:nvPicPr>
            <p:cNvPr id="23" name="Picture 20" descr="CWOMN011"/>
            <p:cNvPicPr>
              <a:picLocks noChangeAspect="1" noChangeArrowheads="1"/>
            </p:cNvPicPr>
            <p:nvPr/>
          </p:nvPicPr>
          <p:blipFill>
            <a:blip r:embed="rId7"/>
            <a:srcRect/>
            <a:stretch>
              <a:fillRect/>
            </a:stretch>
          </p:blipFill>
          <p:spPr bwMode="auto">
            <a:xfrm>
              <a:off x="7326313" y="4267200"/>
              <a:ext cx="1131887" cy="1185863"/>
            </a:xfrm>
            <a:prstGeom prst="rect">
              <a:avLst/>
            </a:prstGeom>
            <a:noFill/>
            <a:ln w="9525">
              <a:noFill/>
              <a:miter lim="800000"/>
              <a:headEnd/>
              <a:tailEnd/>
            </a:ln>
          </p:spPr>
        </p:pic>
        <p:graphicFrame>
          <p:nvGraphicFramePr>
            <p:cNvPr id="24" name="Object 6"/>
            <p:cNvGraphicFramePr>
              <a:graphicFrameLocks noChangeAspect="1"/>
            </p:cNvGraphicFramePr>
            <p:nvPr/>
          </p:nvGraphicFramePr>
          <p:xfrm>
            <a:off x="428625" y="2971800"/>
            <a:ext cx="1943100" cy="1087438"/>
          </p:xfrm>
          <a:graphic>
            <a:graphicData uri="http://schemas.openxmlformats.org/presentationml/2006/ole">
              <mc:AlternateContent xmlns:mc="http://schemas.openxmlformats.org/markup-compatibility/2006">
                <mc:Choice xmlns:v="urn:schemas-microsoft-com:vml" Requires="v">
                  <p:oleObj spid="_x0000_s1041" name="Clip" r:id="rId8" imgW="4046400" imgH="3352320" progId="">
                    <p:embed/>
                  </p:oleObj>
                </mc:Choice>
                <mc:Fallback>
                  <p:oleObj name="Clip" r:id="rId8" imgW="4046400" imgH="3352320" progId="">
                    <p:embed/>
                    <p:pic>
                      <p:nvPicPr>
                        <p:cNvPr id="24" name="Object 6"/>
                        <p:cNvPicPr>
                          <a:picLocks noChangeAspect="1" noChangeArrowheads="1"/>
                        </p:cNvPicPr>
                        <p:nvPr/>
                      </p:nvPicPr>
                      <p:blipFill>
                        <a:blip r:embed="rId9">
                          <a:extLst>
                            <a:ext uri="{28A0092B-C50C-407E-A947-70E740481C1C}">
                              <a14:useLocalDpi xmlns:a14="http://schemas.microsoft.com/office/drawing/2010/main" val="0"/>
                            </a:ext>
                          </a:extLst>
                        </a:blip>
                        <a:srcRect b="64433"/>
                        <a:stretch>
                          <a:fillRect/>
                        </a:stretch>
                      </p:blipFill>
                      <p:spPr bwMode="auto">
                        <a:xfrm>
                          <a:off x="428625" y="2971800"/>
                          <a:ext cx="1943100" cy="1087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471281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821268"/>
            <a:ext cx="8761413" cy="706964"/>
          </a:xfrm>
        </p:spPr>
        <p:txBody>
          <a:bodyPr/>
          <a:lstStyle/>
          <a:p>
            <a:r>
              <a:rPr lang="fr-FR" sz="3200" dirty="0"/>
              <a:t>Quelle est la composition d'une équipe de planification de base ?</a:t>
            </a:r>
            <a:endParaRPr lang="en-US" sz="3200" dirty="0"/>
          </a:p>
        </p:txBody>
      </p:sp>
      <p:sp>
        <p:nvSpPr>
          <p:cNvPr id="3" name="Content Placeholder 2"/>
          <p:cNvSpPr>
            <a:spLocks noGrp="1"/>
          </p:cNvSpPr>
          <p:nvPr>
            <p:ph idx="1"/>
          </p:nvPr>
        </p:nvSpPr>
        <p:spPr>
          <a:xfrm>
            <a:off x="379156" y="1947549"/>
            <a:ext cx="11500424" cy="4254500"/>
          </a:xfrm>
        </p:spPr>
        <p:txBody>
          <a:bodyPr>
            <a:noAutofit/>
          </a:bodyPr>
          <a:lstStyle/>
          <a:p>
            <a:r>
              <a:rPr lang="fr-FR" sz="2000" dirty="0"/>
              <a:t>Généralement 6-10 personnes (maximum 15 personnes)</a:t>
            </a:r>
          </a:p>
          <a:p>
            <a:r>
              <a:rPr lang="fr-FR" sz="2000" dirty="0"/>
              <a:t>Multisectoriel - implique plus que [l'agence sanitaire du </a:t>
            </a:r>
            <a:r>
              <a:rPr lang="fr-FR" sz="2000" dirty="0" smtClean="0"/>
              <a:t>PDE].</a:t>
            </a:r>
            <a:endParaRPr lang="fr-FR" sz="2000" dirty="0"/>
          </a:p>
          <a:p>
            <a:r>
              <a:rPr lang="fr-FR" sz="2000" dirty="0"/>
              <a:t>Les membres doivent avoir des responsabilités décisionnelles ou opérationnelles dans leurs agences.</a:t>
            </a:r>
          </a:p>
          <a:p>
            <a:r>
              <a:rPr lang="fr-FR" sz="2000" dirty="0"/>
              <a:t>Agences couramment représentées :</a:t>
            </a:r>
          </a:p>
          <a:p>
            <a:pPr lvl="1"/>
            <a:r>
              <a:rPr lang="en-US" sz="2000" b="1" dirty="0" smtClean="0"/>
              <a:t>[</a:t>
            </a:r>
            <a:r>
              <a:rPr lang="en-US" sz="2000" b="1" dirty="0" err="1">
                <a:solidFill>
                  <a:srgbClr val="FF0000"/>
                </a:solidFill>
              </a:rPr>
              <a:t>Agence</a:t>
            </a:r>
            <a:r>
              <a:rPr lang="en-US" sz="2000" b="1" dirty="0">
                <a:solidFill>
                  <a:srgbClr val="FF0000"/>
                </a:solidFill>
              </a:rPr>
              <a:t> sanitaire </a:t>
            </a:r>
            <a:r>
              <a:rPr lang="en-US" sz="2000" b="1" dirty="0" smtClean="0">
                <a:solidFill>
                  <a:srgbClr val="FF0000"/>
                </a:solidFill>
              </a:rPr>
              <a:t>du PDE</a:t>
            </a:r>
            <a:r>
              <a:rPr lang="en-US" sz="2000" b="1" dirty="0" smtClean="0"/>
              <a:t>]</a:t>
            </a:r>
            <a:endParaRPr lang="en-US" sz="2000" b="1" dirty="0"/>
          </a:p>
          <a:p>
            <a:pPr lvl="1"/>
            <a:r>
              <a:rPr lang="fr-FR" sz="2000" dirty="0"/>
              <a:t>Aviation civile (si aéroport)</a:t>
            </a:r>
          </a:p>
          <a:p>
            <a:pPr lvl="1"/>
            <a:r>
              <a:rPr lang="fr-FR" sz="2000" dirty="0"/>
              <a:t>Opérations portuaires ou aéroportuaires</a:t>
            </a:r>
          </a:p>
          <a:p>
            <a:pPr lvl="1"/>
            <a:r>
              <a:rPr lang="fr-FR" sz="2000" dirty="0"/>
              <a:t>Incendie et sauvetage </a:t>
            </a:r>
          </a:p>
          <a:p>
            <a:pPr lvl="1"/>
            <a:r>
              <a:rPr lang="fr-FR" sz="2000" dirty="0"/>
              <a:t>Douanes</a:t>
            </a:r>
          </a:p>
          <a:p>
            <a:pPr lvl="1"/>
            <a:r>
              <a:rPr lang="en-US" sz="2000" dirty="0" smtClean="0"/>
              <a:t>Immigration</a:t>
            </a:r>
            <a:endParaRPr lang="en-US" sz="2000" dirty="0"/>
          </a:p>
          <a:p>
            <a:pPr lvl="1"/>
            <a:r>
              <a:rPr lang="fr-FR" sz="2000" dirty="0"/>
              <a:t>Sûreté ou sécurité des PDE</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TextBox 4"/>
          <p:cNvSpPr txBox="1"/>
          <p:nvPr/>
        </p:nvSpPr>
        <p:spPr>
          <a:xfrm>
            <a:off x="8445910" y="5463385"/>
            <a:ext cx="3746090" cy="1477328"/>
          </a:xfrm>
          <a:prstGeom prst="rect">
            <a:avLst/>
          </a:prstGeom>
          <a:noFill/>
        </p:spPr>
        <p:txBody>
          <a:bodyPr wrap="square" rtlCol="0">
            <a:spAutoFit/>
          </a:bodyPr>
          <a:lstStyle/>
          <a:p>
            <a:r>
              <a:rPr lang="fr-FR" b="1" dirty="0"/>
              <a:t>Chaque équipe de planification centrale des PDE est différente et peut être composée de représentants d'organismes différents.</a:t>
            </a:r>
          </a:p>
        </p:txBody>
      </p:sp>
    </p:spTree>
    <p:extLst>
      <p:ext uri="{BB962C8B-B14F-4D97-AF65-F5344CB8AC3E}">
        <p14:creationId xmlns:p14="http://schemas.microsoft.com/office/powerpoint/2010/main" val="2143142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2400" dirty="0"/>
              <a:t>L'équipe </a:t>
            </a:r>
            <a:r>
              <a:rPr lang="fr-FR" sz="2400" dirty="0" smtClean="0"/>
              <a:t>de </a:t>
            </a:r>
            <a:r>
              <a:rPr lang="fr-FR" sz="2400" dirty="0"/>
              <a:t>planification </a:t>
            </a:r>
            <a:r>
              <a:rPr lang="fr-FR" sz="2400" dirty="0" smtClean="0"/>
              <a:t>de base du </a:t>
            </a:r>
            <a:r>
              <a:rPr lang="fr-FR" sz="2400" dirty="0"/>
              <a:t>PDE fait partie d'une unité de planification plus large au PDE.</a:t>
            </a:r>
            <a:endParaRPr lang="en-US" sz="24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grpSp>
        <p:nvGrpSpPr>
          <p:cNvPr id="9" name="Group 8"/>
          <p:cNvGrpSpPr/>
          <p:nvPr/>
        </p:nvGrpSpPr>
        <p:grpSpPr>
          <a:xfrm>
            <a:off x="536053" y="1934557"/>
            <a:ext cx="4999606" cy="4923443"/>
            <a:chOff x="2818485" y="2260310"/>
            <a:chExt cx="4439265" cy="4417142"/>
          </a:xfrm>
        </p:grpSpPr>
        <p:sp>
          <p:nvSpPr>
            <p:cNvPr id="7" name="Oval 6"/>
            <p:cNvSpPr/>
            <p:nvPr/>
          </p:nvSpPr>
          <p:spPr>
            <a:xfrm>
              <a:off x="2818485" y="2260310"/>
              <a:ext cx="4439265" cy="4417142"/>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dirty="0" smtClean="0">
                  <a:solidFill>
                    <a:schemeClr val="tx1"/>
                  </a:solidFill>
                </a:rPr>
                <a:t>[</a:t>
              </a:r>
              <a:r>
                <a:rPr lang="fr-FR" dirty="0" smtClean="0">
                  <a:solidFill>
                    <a:srgbClr val="FF0000"/>
                  </a:solidFill>
                </a:rPr>
                <a:t>Agence </a:t>
              </a:r>
              <a:r>
                <a:rPr lang="fr-FR" dirty="0">
                  <a:solidFill>
                    <a:srgbClr val="FF0000"/>
                  </a:solidFill>
                </a:rPr>
                <a:t>sanitaire </a:t>
              </a:r>
              <a:r>
                <a:rPr lang="fr-FR" dirty="0" smtClean="0">
                  <a:solidFill>
                    <a:srgbClr val="FF0000"/>
                  </a:solidFill>
                </a:rPr>
                <a:t>de PDE</a:t>
              </a:r>
              <a:r>
                <a:rPr lang="fr-FR" dirty="0" smtClean="0">
                  <a:solidFill>
                    <a:schemeClr val="tx1"/>
                  </a:solidFill>
                </a:rPr>
                <a:t>] régionale </a:t>
              </a:r>
              <a:r>
                <a:rPr lang="fr-FR" dirty="0">
                  <a:solidFill>
                    <a:schemeClr val="tx1"/>
                  </a:solidFill>
                </a:rPr>
                <a:t>ou nationale </a:t>
              </a:r>
              <a:r>
                <a:rPr lang="fr-FR" dirty="0" smtClean="0">
                  <a:solidFill>
                    <a:schemeClr val="tx1"/>
                  </a:solidFill>
                </a:rPr>
                <a:t>/ </a:t>
              </a:r>
              <a:r>
                <a:rPr lang="fr-FR" dirty="0">
                  <a:solidFill>
                    <a:schemeClr val="tx1"/>
                  </a:solidFill>
                </a:rPr>
                <a:t>parties prenantes des PDE</a:t>
              </a:r>
            </a:p>
          </p:txBody>
        </p:sp>
        <p:sp>
          <p:nvSpPr>
            <p:cNvPr id="6" name="Oval 5"/>
            <p:cNvSpPr/>
            <p:nvPr/>
          </p:nvSpPr>
          <p:spPr>
            <a:xfrm>
              <a:off x="3511659" y="3727773"/>
              <a:ext cx="3052916" cy="2949679"/>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dirty="0"/>
                <a:t>Équipe élargie de planification du PDE</a:t>
              </a:r>
            </a:p>
          </p:txBody>
        </p:sp>
        <p:sp>
          <p:nvSpPr>
            <p:cNvPr id="5" name="Oval 4"/>
            <p:cNvSpPr/>
            <p:nvPr/>
          </p:nvSpPr>
          <p:spPr>
            <a:xfrm>
              <a:off x="4175335" y="5305851"/>
              <a:ext cx="1725562" cy="1371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Équipe</a:t>
              </a:r>
              <a:r>
                <a:rPr lang="en-US" sz="1400" dirty="0">
                  <a:solidFill>
                    <a:schemeClr val="tx1"/>
                  </a:solidFill>
                </a:rPr>
                <a:t> </a:t>
              </a:r>
              <a:r>
                <a:rPr lang="en-US" sz="1400" dirty="0" smtClean="0">
                  <a:solidFill>
                    <a:schemeClr val="tx1"/>
                  </a:solidFill>
                </a:rPr>
                <a:t>de </a:t>
              </a:r>
              <a:r>
                <a:rPr lang="en-US" sz="1400" dirty="0" err="1" smtClean="0">
                  <a:solidFill>
                    <a:schemeClr val="tx1"/>
                  </a:solidFill>
                </a:rPr>
                <a:t>planification</a:t>
              </a:r>
              <a:r>
                <a:rPr lang="en-US" sz="1400" dirty="0" smtClean="0">
                  <a:solidFill>
                    <a:schemeClr val="tx1"/>
                  </a:solidFill>
                </a:rPr>
                <a:t> de base</a:t>
              </a:r>
              <a:endParaRPr lang="en-US" sz="1400" dirty="0">
                <a:solidFill>
                  <a:schemeClr val="tx1"/>
                </a:solidFill>
              </a:endParaRPr>
            </a:p>
          </p:txBody>
        </p:sp>
      </p:grpSp>
      <p:sp>
        <p:nvSpPr>
          <p:cNvPr id="10" name="Content Placeholder 2"/>
          <p:cNvSpPr>
            <a:spLocks noGrp="1"/>
          </p:cNvSpPr>
          <p:nvPr>
            <p:ph idx="1"/>
          </p:nvPr>
        </p:nvSpPr>
        <p:spPr>
          <a:xfrm>
            <a:off x="5998464" y="2735384"/>
            <a:ext cx="5498592" cy="3818351"/>
          </a:xfrm>
        </p:spPr>
        <p:txBody>
          <a:bodyPr>
            <a:normAutofit/>
          </a:bodyPr>
          <a:lstStyle/>
          <a:p>
            <a:r>
              <a:rPr lang="fr-FR" sz="2000" dirty="0"/>
              <a:t>La plupart des documents sont élaborés et examinés par l'équipe </a:t>
            </a:r>
            <a:r>
              <a:rPr lang="fr-FR" sz="2000" dirty="0" smtClean="0"/>
              <a:t>de planification de base, </a:t>
            </a:r>
            <a:r>
              <a:rPr lang="fr-FR" sz="2000" dirty="0"/>
              <a:t>mais celle-ci partage son travail avec l'équipe élargie du PDE.</a:t>
            </a:r>
          </a:p>
          <a:p>
            <a:r>
              <a:rPr lang="fr-FR" sz="2000" dirty="0"/>
              <a:t>L'équipe élargie du PDE et l'équipe de planification </a:t>
            </a:r>
            <a:r>
              <a:rPr lang="fr-FR" sz="2000" dirty="0" smtClean="0"/>
              <a:t>de base peuvent </a:t>
            </a:r>
            <a:r>
              <a:rPr lang="fr-FR" sz="2000" dirty="0"/>
              <a:t>partager leur travail avec des dirigeants de niveau supérieur.</a:t>
            </a:r>
          </a:p>
        </p:txBody>
      </p:sp>
    </p:spTree>
    <p:extLst>
      <p:ext uri="{BB962C8B-B14F-4D97-AF65-F5344CB8AC3E}">
        <p14:creationId xmlns:p14="http://schemas.microsoft.com/office/powerpoint/2010/main" val="880213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511" y="645525"/>
            <a:ext cx="10172178" cy="1143040"/>
          </a:xfrm>
        </p:spPr>
        <p:txBody>
          <a:bodyPr/>
          <a:lstStyle/>
          <a:p>
            <a:r>
              <a:rPr lang="fr-FR" sz="2800" dirty="0"/>
              <a:t>Exemple de calendrier d'une équipe de planification </a:t>
            </a:r>
            <a:r>
              <a:rPr lang="fr-FR" sz="2800" dirty="0" smtClean="0"/>
              <a:t>de base élaborant </a:t>
            </a:r>
            <a:r>
              <a:rPr lang="fr-FR" sz="2800" dirty="0"/>
              <a:t>un plan d'intervention d'urgence en santé publique (PHERP)</a:t>
            </a:r>
            <a:endParaRPr lang="en-US" sz="28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14136505"/>
              </p:ext>
            </p:extLst>
          </p:nvPr>
        </p:nvGraphicFramePr>
        <p:xfrm>
          <a:off x="294968" y="2530111"/>
          <a:ext cx="11135032" cy="34896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6" name="TextBox 5"/>
          <p:cNvSpPr txBox="1"/>
          <p:nvPr/>
        </p:nvSpPr>
        <p:spPr>
          <a:xfrm>
            <a:off x="631385" y="4702138"/>
            <a:ext cx="1047135" cy="646331"/>
          </a:xfrm>
          <a:prstGeom prst="rect">
            <a:avLst/>
          </a:prstGeom>
          <a:noFill/>
        </p:spPr>
        <p:txBody>
          <a:bodyPr wrap="square" rtlCol="0">
            <a:spAutoFit/>
          </a:bodyPr>
          <a:lstStyle/>
          <a:p>
            <a:r>
              <a:rPr lang="en-US" dirty="0" err="1" smtClean="0"/>
              <a:t>Août</a:t>
            </a:r>
            <a:r>
              <a:rPr lang="en-US" dirty="0" smtClean="0"/>
              <a:t> </a:t>
            </a:r>
            <a:r>
              <a:rPr lang="en-US" dirty="0"/>
              <a:t>2018</a:t>
            </a:r>
          </a:p>
        </p:txBody>
      </p:sp>
      <p:sp>
        <p:nvSpPr>
          <p:cNvPr id="7" name="TextBox 6"/>
          <p:cNvSpPr txBox="1"/>
          <p:nvPr/>
        </p:nvSpPr>
        <p:spPr>
          <a:xfrm>
            <a:off x="1988237" y="2530111"/>
            <a:ext cx="1460268" cy="1323439"/>
          </a:xfrm>
          <a:prstGeom prst="rect">
            <a:avLst/>
          </a:prstGeom>
          <a:noFill/>
        </p:spPr>
        <p:txBody>
          <a:bodyPr wrap="square" rtlCol="0">
            <a:spAutoFit/>
          </a:bodyPr>
          <a:lstStyle/>
          <a:p>
            <a:r>
              <a:rPr lang="fr-FR" sz="1600" dirty="0" smtClean="0"/>
              <a:t>Organiser </a:t>
            </a:r>
            <a:r>
              <a:rPr lang="fr-FR" sz="1600" dirty="0"/>
              <a:t>des réunions pour rédiger les </a:t>
            </a:r>
            <a:r>
              <a:rPr lang="fr-FR" sz="1600" dirty="0" smtClean="0"/>
              <a:t>POS prioritaires</a:t>
            </a:r>
            <a:endParaRPr lang="fr-FR" sz="1600" dirty="0"/>
          </a:p>
        </p:txBody>
      </p:sp>
      <p:sp>
        <p:nvSpPr>
          <p:cNvPr id="8" name="TextBox 7"/>
          <p:cNvSpPr txBox="1"/>
          <p:nvPr/>
        </p:nvSpPr>
        <p:spPr>
          <a:xfrm>
            <a:off x="3567712" y="4702137"/>
            <a:ext cx="1047135" cy="646331"/>
          </a:xfrm>
          <a:prstGeom prst="rect">
            <a:avLst/>
          </a:prstGeom>
          <a:noFill/>
        </p:spPr>
        <p:txBody>
          <a:bodyPr wrap="square" rtlCol="0">
            <a:spAutoFit/>
          </a:bodyPr>
          <a:lstStyle/>
          <a:p>
            <a:r>
              <a:rPr lang="en-US" dirty="0"/>
              <a:t>Nov 2018</a:t>
            </a:r>
          </a:p>
        </p:txBody>
      </p:sp>
      <p:sp>
        <p:nvSpPr>
          <p:cNvPr id="9" name="TextBox 8"/>
          <p:cNvSpPr txBox="1"/>
          <p:nvPr/>
        </p:nvSpPr>
        <p:spPr>
          <a:xfrm>
            <a:off x="4765973" y="2530111"/>
            <a:ext cx="1568566" cy="1169551"/>
          </a:xfrm>
          <a:prstGeom prst="rect">
            <a:avLst/>
          </a:prstGeom>
          <a:noFill/>
        </p:spPr>
        <p:txBody>
          <a:bodyPr wrap="square" rtlCol="0">
            <a:spAutoFit/>
          </a:bodyPr>
          <a:lstStyle/>
          <a:p>
            <a:r>
              <a:rPr lang="fr-FR" sz="1400" dirty="0" smtClean="0"/>
              <a:t>Organiser </a:t>
            </a:r>
            <a:r>
              <a:rPr lang="fr-FR" sz="1400" dirty="0"/>
              <a:t>des réunions pour déterminer le contenu du PHERP</a:t>
            </a:r>
          </a:p>
        </p:txBody>
      </p:sp>
      <p:sp>
        <p:nvSpPr>
          <p:cNvPr id="10" name="TextBox 9"/>
          <p:cNvSpPr txBox="1"/>
          <p:nvPr/>
        </p:nvSpPr>
        <p:spPr>
          <a:xfrm>
            <a:off x="6334539" y="4690454"/>
            <a:ext cx="1245586" cy="646331"/>
          </a:xfrm>
          <a:prstGeom prst="rect">
            <a:avLst/>
          </a:prstGeom>
          <a:noFill/>
        </p:spPr>
        <p:txBody>
          <a:bodyPr wrap="square" rtlCol="0">
            <a:spAutoFit/>
          </a:bodyPr>
          <a:lstStyle/>
          <a:p>
            <a:r>
              <a:rPr lang="en-US" dirty="0"/>
              <a:t>Mar – </a:t>
            </a:r>
            <a:r>
              <a:rPr lang="en-US" dirty="0" err="1" smtClean="0"/>
              <a:t>Avril</a:t>
            </a:r>
            <a:r>
              <a:rPr lang="en-US" dirty="0" smtClean="0"/>
              <a:t> </a:t>
            </a:r>
            <a:r>
              <a:rPr lang="en-US" dirty="0"/>
              <a:t>2019</a:t>
            </a:r>
          </a:p>
        </p:txBody>
      </p:sp>
      <p:sp>
        <p:nvSpPr>
          <p:cNvPr id="11" name="TextBox 10"/>
          <p:cNvSpPr txBox="1"/>
          <p:nvPr/>
        </p:nvSpPr>
        <p:spPr>
          <a:xfrm>
            <a:off x="7652007" y="2479779"/>
            <a:ext cx="1391586" cy="1384995"/>
          </a:xfrm>
          <a:prstGeom prst="rect">
            <a:avLst/>
          </a:prstGeom>
          <a:noFill/>
        </p:spPr>
        <p:txBody>
          <a:bodyPr wrap="square" rtlCol="0">
            <a:spAutoFit/>
          </a:bodyPr>
          <a:lstStyle/>
          <a:p>
            <a:r>
              <a:rPr lang="fr-FR" sz="1400" dirty="0" smtClean="0"/>
              <a:t>Développer </a:t>
            </a:r>
            <a:r>
              <a:rPr lang="fr-FR" sz="1400" dirty="0"/>
              <a:t>le contenu de la formation pour le PHERP et les POS.</a:t>
            </a:r>
          </a:p>
        </p:txBody>
      </p:sp>
      <p:sp>
        <p:nvSpPr>
          <p:cNvPr id="14" name="TextBox 13"/>
          <p:cNvSpPr txBox="1"/>
          <p:nvPr/>
        </p:nvSpPr>
        <p:spPr>
          <a:xfrm>
            <a:off x="9270866" y="4617603"/>
            <a:ext cx="1047135" cy="523220"/>
          </a:xfrm>
          <a:prstGeom prst="rect">
            <a:avLst/>
          </a:prstGeom>
          <a:noFill/>
        </p:spPr>
        <p:txBody>
          <a:bodyPr wrap="square" rtlCol="0">
            <a:spAutoFit/>
          </a:bodyPr>
          <a:lstStyle/>
          <a:p>
            <a:r>
              <a:rPr lang="en-US" sz="1400" dirty="0" err="1"/>
              <a:t>Automne</a:t>
            </a:r>
            <a:r>
              <a:rPr lang="en-US" sz="1400" dirty="0"/>
              <a:t> 2019</a:t>
            </a:r>
          </a:p>
        </p:txBody>
      </p:sp>
      <p:sp>
        <p:nvSpPr>
          <p:cNvPr id="15" name="TextBox 14"/>
          <p:cNvSpPr txBox="1"/>
          <p:nvPr/>
        </p:nvSpPr>
        <p:spPr>
          <a:xfrm>
            <a:off x="9270865" y="3121793"/>
            <a:ext cx="1047135" cy="523220"/>
          </a:xfrm>
          <a:prstGeom prst="rect">
            <a:avLst/>
          </a:prstGeom>
          <a:noFill/>
        </p:spPr>
        <p:txBody>
          <a:bodyPr wrap="square" rtlCol="0">
            <a:spAutoFit/>
          </a:bodyPr>
          <a:lstStyle/>
          <a:p>
            <a:r>
              <a:rPr lang="en-US" sz="1400" dirty="0" err="1" smtClean="0"/>
              <a:t>Mener</a:t>
            </a:r>
            <a:r>
              <a:rPr lang="en-US" sz="1400" dirty="0" smtClean="0"/>
              <a:t> la formation</a:t>
            </a:r>
            <a:endParaRPr lang="en-US" sz="1400" dirty="0"/>
          </a:p>
        </p:txBody>
      </p:sp>
      <p:sp>
        <p:nvSpPr>
          <p:cNvPr id="16" name="Oval 15"/>
          <p:cNvSpPr/>
          <p:nvPr/>
        </p:nvSpPr>
        <p:spPr>
          <a:xfrm>
            <a:off x="6032090" y="2530111"/>
            <a:ext cx="1619917" cy="37969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8190671" y="5760643"/>
            <a:ext cx="3746090" cy="369332"/>
          </a:xfrm>
          <a:prstGeom prst="rect">
            <a:avLst/>
          </a:prstGeom>
          <a:noFill/>
        </p:spPr>
        <p:txBody>
          <a:bodyPr wrap="square" rtlCol="0">
            <a:spAutoFit/>
          </a:bodyPr>
          <a:lstStyle/>
          <a:p>
            <a:r>
              <a:rPr lang="fr-FR" b="1" dirty="0"/>
              <a:t>Le travail ne s'arrête pas là !</a:t>
            </a:r>
          </a:p>
        </p:txBody>
      </p:sp>
      <p:cxnSp>
        <p:nvCxnSpPr>
          <p:cNvPr id="19" name="Straight Arrow Connector 18"/>
          <p:cNvCxnSpPr/>
          <p:nvPr/>
        </p:nvCxnSpPr>
        <p:spPr>
          <a:xfrm flipH="1" flipV="1">
            <a:off x="7580126" y="5692877"/>
            <a:ext cx="598997" cy="2524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906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Exemples de bonnes pratiques </a:t>
            </a:r>
            <a:r>
              <a:rPr lang="fr-FR" sz="3200" dirty="0" smtClean="0"/>
              <a:t>pour les réunions</a:t>
            </a:r>
            <a:endParaRPr lang="en-US" sz="3200" dirty="0"/>
          </a:p>
        </p:txBody>
      </p:sp>
      <p:sp>
        <p:nvSpPr>
          <p:cNvPr id="3" name="Content Placeholder 2"/>
          <p:cNvSpPr>
            <a:spLocks noGrp="1"/>
          </p:cNvSpPr>
          <p:nvPr>
            <p:ph idx="1"/>
          </p:nvPr>
        </p:nvSpPr>
        <p:spPr>
          <a:xfrm>
            <a:off x="537882" y="2205318"/>
            <a:ext cx="11062447" cy="3814482"/>
          </a:xfrm>
        </p:spPr>
        <p:txBody>
          <a:bodyPr/>
          <a:lstStyle/>
          <a:p>
            <a:r>
              <a:rPr lang="fr-FR" dirty="0"/>
              <a:t>Envoi des ordres du jour à l'avance</a:t>
            </a:r>
          </a:p>
          <a:p>
            <a:r>
              <a:rPr lang="fr-FR" dirty="0"/>
              <a:t>Tenir à jour un calendrier partagé avec des dates pour les livrables fixées à l'avance</a:t>
            </a:r>
          </a:p>
          <a:p>
            <a:r>
              <a:rPr lang="fr-FR" dirty="0"/>
              <a:t>Tenir à jour une feuille Excel contenant les affectations de tâches et les personnes responsables.</a:t>
            </a:r>
          </a:p>
          <a:p>
            <a:r>
              <a:rPr lang="fr-FR" dirty="0"/>
              <a:t>Assurer une présidence tournante des réunions</a:t>
            </a:r>
          </a:p>
          <a:p>
            <a:r>
              <a:rPr lang="fr-FR" dirty="0"/>
              <a:t>Choisir un secrétariat pour les réunions, un responsable de la prise de notes et du partage.</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039477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9213" y="709934"/>
            <a:ext cx="8761413" cy="706964"/>
          </a:xfrm>
        </p:spPr>
        <p:txBody>
          <a:bodyPr/>
          <a:lstStyle/>
          <a:p>
            <a:r>
              <a:rPr lang="fr-FR" dirty="0"/>
              <a:t>Partagez vos expériences avec une équipe de planification de base !</a:t>
            </a:r>
            <a:endParaRPr lang="en-US" dirty="0"/>
          </a:p>
        </p:txBody>
      </p:sp>
      <p:sp>
        <p:nvSpPr>
          <p:cNvPr id="3" name="Content Placeholder 2"/>
          <p:cNvSpPr>
            <a:spLocks noGrp="1"/>
          </p:cNvSpPr>
          <p:nvPr>
            <p:ph idx="1"/>
          </p:nvPr>
        </p:nvSpPr>
        <p:spPr>
          <a:xfrm>
            <a:off x="679467" y="2566924"/>
            <a:ext cx="6916149" cy="3931412"/>
          </a:xfrm>
        </p:spPr>
        <p:txBody>
          <a:bodyPr>
            <a:normAutofit/>
          </a:bodyPr>
          <a:lstStyle/>
          <a:p>
            <a:r>
              <a:rPr lang="fr-FR" sz="2000" dirty="0"/>
              <a:t>Votre PDE a-t-il créé une équipe de planification </a:t>
            </a:r>
            <a:r>
              <a:rPr lang="fr-FR" sz="2000" dirty="0" smtClean="0"/>
              <a:t>de base ou </a:t>
            </a:r>
            <a:r>
              <a:rPr lang="fr-FR" sz="2000" dirty="0"/>
              <a:t>un groupe de personnes travaillant sur des documents de planification ? Si oui, partagez-les !</a:t>
            </a:r>
          </a:p>
          <a:p>
            <a:r>
              <a:rPr lang="fr-FR" sz="2000" dirty="0"/>
              <a:t>Comment votre équipe s'est-elle formée ?</a:t>
            </a:r>
          </a:p>
          <a:p>
            <a:r>
              <a:rPr lang="fr-FR" sz="2000" dirty="0"/>
              <a:t>Quelles agences faisaient partie de votre équipe ?</a:t>
            </a:r>
          </a:p>
          <a:p>
            <a:r>
              <a:rPr lang="fr-FR" sz="2000" dirty="0"/>
              <a:t>Comment avez-vous travaillé ensemble ? Comment s'est déroulée votre expérience ?</a:t>
            </a:r>
          </a:p>
          <a:p>
            <a:r>
              <a:rPr lang="fr-FR" sz="2000" dirty="0"/>
              <a:t>Qu'avez-vous créé ensemble ?</a:t>
            </a:r>
          </a:p>
          <a:p>
            <a:r>
              <a:rPr lang="fr-FR" sz="2000" dirty="0"/>
              <a:t>Combien de temps avez-vous travaillé ensemble ? Travaillez-vous toujours ensemble ?</a:t>
            </a:r>
          </a:p>
          <a:p>
            <a:pPr marL="0" indent="0">
              <a:buNone/>
            </a:pP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6" name="Picture 5" descr="TECNOLOGIA EDUCATIVA I - 70 ALMAC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3008" y="2850109"/>
            <a:ext cx="4486656" cy="2565806"/>
          </a:xfrm>
          <a:prstGeom prst="rect">
            <a:avLst/>
          </a:prstGeom>
        </p:spPr>
      </p:pic>
    </p:spTree>
    <p:extLst>
      <p:ext uri="{BB962C8B-B14F-4D97-AF65-F5344CB8AC3E}">
        <p14:creationId xmlns:p14="http://schemas.microsoft.com/office/powerpoint/2010/main" val="20446362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1989</TotalTime>
  <Words>1173</Words>
  <Application>Microsoft Office PowerPoint</Application>
  <PresentationFormat>Custom</PresentationFormat>
  <Paragraphs>109</Paragraphs>
  <Slides>9</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Ion Boardroom</vt:lpstr>
      <vt:lpstr>Clip</vt:lpstr>
      <vt:lpstr>Formation d'une équipe de planification de base dans un PDE</vt:lpstr>
      <vt:lpstr>Objectifs d'apprentissage</vt:lpstr>
      <vt:lpstr>Qu'est-ce qu'une équipe de planification de base ?</vt:lpstr>
      <vt:lpstr>Formation de l'équipe</vt:lpstr>
      <vt:lpstr>Quelle est la composition d'une équipe de planification de base ?</vt:lpstr>
      <vt:lpstr>L'équipe de planification de base du PDE fait partie d'une unité de planification plus large au PDE.</vt:lpstr>
      <vt:lpstr>Exemple de calendrier d'une équipe de planification de base élaborant un plan d'intervention d'urgence en santé publique (PHERP)</vt:lpstr>
      <vt:lpstr>Exemples de bonnes pratiques pour les réunions</vt:lpstr>
      <vt:lpstr>Partagez vos expériences avec une équipe de planification de base !</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158</cp:revision>
  <dcterms:created xsi:type="dcterms:W3CDTF">2018-05-15T08:59:29Z</dcterms:created>
  <dcterms:modified xsi:type="dcterms:W3CDTF">2021-08-01T14:59:53Z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2021-04-26T20:48:37Z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2147023d-2175-4b26-a33c-c2a4c0e3ed32</vt:lpwstr>
  </property>
  <property fmtid="{D5CDD505-2E9C-101B-9397-08002B2CF9AE}" pid="8" name="MSIP_Label_7b94a7b8-f06c-4dfe-bdcc-9b548fd58c31_ContentBits">
    <vt:lpwstr>0</vt:lpwstr>
  </property>
</Properties>
</file>